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9144000" cy="5143500" type="screen16x9"/>
  <p:notesSz cx="6858000" cy="9144000"/>
  <p:embeddedFontLst>
    <p:embeddedFont>
      <p:font typeface="Hind" panose="02000000000000000000" pitchFamily="2" charset="0"/>
      <p:regular r:id="rId31"/>
      <p:bold r:id="rId32"/>
    </p:embeddedFont>
    <p:embeddedFont>
      <p:font typeface="Londrina Solid" panose="020B0604020202020204" charset="0"/>
      <p:regular r:id="rId33"/>
    </p:embeddedFont>
    <p:embeddedFont>
      <p:font typeface="Londrina Solid Light" panose="020B0604020202020204" charset="0"/>
      <p:regular r:id="rId34"/>
      <p:bold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E75D25-662F-4994-B8C5-B4CB00252768}">
  <a:tblStyle styleId="{4AE75D25-662F-4994-B8C5-B4CB002527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53"/>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brightedge.com/resources/whitepapers/google-page-experience-updat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Hello and welcome to our project presentation. We are team JamesBond-1 and today we will present our product OneStop E-cycle. </a:t>
            </a:r>
            <a:r>
              <a:rPr lang="en" i="1">
                <a:solidFill>
                  <a:schemeClr val="dk1"/>
                </a:solidFill>
              </a:rPr>
              <a:t>*next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23a40c482c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23a40c482c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target audience is simply people who regularly uses electrical and electronic devices. Given that we are living in a generation of electrics, our application can target almost every person in Singapore.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23a40c482c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23a40c482c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2000">
                <a:solidFill>
                  <a:schemeClr val="dk1"/>
                </a:solidFill>
              </a:rPr>
              <a:t>Next, we will go through our development process</a:t>
            </a:r>
            <a:endParaRPr sz="2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23eb9410d2_1_1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23eb9410d2_1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a:t>First of all, about our Software development life cycle activities, we incorporate different components from different software process models.</a:t>
            </a:r>
            <a:endParaRPr sz="2000"/>
          </a:p>
          <a:p>
            <a:pPr marL="0" lvl="0" indent="0" algn="l" rtl="0">
              <a:lnSpc>
                <a:spcPct val="115000"/>
              </a:lnSpc>
              <a:spcBef>
                <a:spcPts val="1200"/>
              </a:spcBef>
              <a:spcAft>
                <a:spcPts val="0"/>
              </a:spcAft>
              <a:buNone/>
            </a:pPr>
            <a:r>
              <a:rPr lang="en" sz="2000"/>
              <a:t>Our main structure is based on waterfall model, where the stages are set and planned. We have 5 different phases: Requirement Specification, design, implementation, testing, and maintenance.</a:t>
            </a:r>
            <a:endParaRPr sz="2000"/>
          </a:p>
          <a:p>
            <a:pPr marL="0" lvl="0" indent="0" algn="l" rtl="0">
              <a:lnSpc>
                <a:spcPct val="115000"/>
              </a:lnSpc>
              <a:spcBef>
                <a:spcPts val="1200"/>
              </a:spcBef>
              <a:spcAft>
                <a:spcPts val="0"/>
              </a:spcAft>
              <a:buNone/>
            </a:pPr>
            <a:r>
              <a:rPr lang="en" sz="2000"/>
              <a:t>During the development, we also incorporate the incremental and iterative development method. We design, develop and test each component. We also revisit the previous steps to refine the requirements</a:t>
            </a:r>
            <a:endParaRPr sz="2000"/>
          </a:p>
          <a:p>
            <a:pPr marL="0" lvl="0" indent="0" algn="l" rtl="0">
              <a:lnSpc>
                <a:spcPct val="115000"/>
              </a:lnSpc>
              <a:spcBef>
                <a:spcPts val="1200"/>
              </a:spcBef>
              <a:spcAft>
                <a:spcPts val="0"/>
              </a:spcAft>
              <a:buNone/>
            </a:pPr>
            <a:r>
              <a:rPr lang="en" sz="2000"/>
              <a:t>Moreover, we also use integration and configuration techniques. We reuse existing components, such as Google Map searching component and configure according to our application.</a:t>
            </a:r>
            <a:endParaRPr sz="2000"/>
          </a:p>
          <a:p>
            <a:pPr marL="0" lvl="0" indent="0" algn="l" rtl="0">
              <a:lnSpc>
                <a:spcPct val="115000"/>
              </a:lnSpc>
              <a:spcBef>
                <a:spcPts val="1200"/>
              </a:spcBef>
              <a:spcAft>
                <a:spcPts val="0"/>
              </a:spcAft>
              <a:buClr>
                <a:schemeClr val="dk1"/>
              </a:buClr>
              <a:buSzPts val="1100"/>
              <a:buFont typeface="Arial"/>
              <a:buNone/>
            </a:pPr>
            <a:endParaRPr sz="2000"/>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123a40c482c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123a40c482c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2000"/>
              <a:t>During the development, we adopt some principle and practices</a:t>
            </a:r>
            <a:endParaRPr sz="2000"/>
          </a:p>
          <a:p>
            <a:pPr marL="0" lvl="0" indent="0" algn="l" rtl="0">
              <a:lnSpc>
                <a:spcPct val="115000"/>
              </a:lnSpc>
              <a:spcBef>
                <a:spcPts val="1200"/>
              </a:spcBef>
              <a:spcAft>
                <a:spcPts val="0"/>
              </a:spcAft>
              <a:buClr>
                <a:schemeClr val="dk1"/>
              </a:buClr>
              <a:buSzPts val="1100"/>
              <a:buFont typeface="Arial"/>
              <a:buNone/>
            </a:pPr>
            <a:r>
              <a:rPr lang="en" sz="2000"/>
              <a:t>Firstly, continuous integration. As we divide the tasks to different developers, we will integrate the component and test whenever it is ready.</a:t>
            </a:r>
            <a:endParaRPr sz="2000"/>
          </a:p>
          <a:p>
            <a:pPr marL="0" lvl="0" indent="0" algn="l" rtl="0">
              <a:lnSpc>
                <a:spcPct val="115000"/>
              </a:lnSpc>
              <a:spcBef>
                <a:spcPts val="1200"/>
              </a:spcBef>
              <a:spcAft>
                <a:spcPts val="0"/>
              </a:spcAft>
              <a:buClr>
                <a:schemeClr val="dk1"/>
              </a:buClr>
              <a:buSzPts val="1100"/>
              <a:buFont typeface="Arial"/>
              <a:buNone/>
            </a:pPr>
            <a:r>
              <a:rPr lang="en" sz="2000"/>
              <a:t>The second one is embrace change. As the application is expected to change, we try to design the system that is change tolerance, that is the change can be accumulated at a relatively low cost.</a:t>
            </a:r>
            <a:endParaRPr sz="2000"/>
          </a:p>
          <a:p>
            <a:pPr marL="0" lvl="0" indent="0" algn="l" rtl="0">
              <a:lnSpc>
                <a:spcPct val="115000"/>
              </a:lnSpc>
              <a:spcBef>
                <a:spcPts val="1200"/>
              </a:spcBef>
              <a:spcAft>
                <a:spcPts val="0"/>
              </a:spcAft>
              <a:buClr>
                <a:schemeClr val="dk1"/>
              </a:buClr>
              <a:buSzPts val="1100"/>
              <a:buFont typeface="Arial"/>
              <a:buNone/>
            </a:pPr>
            <a:r>
              <a:rPr lang="en" sz="2000"/>
              <a:t>The third one is pair programming and collective ownership. We code together to provide feedback and support.</a:t>
            </a:r>
            <a:endParaRPr sz="2000"/>
          </a:p>
          <a:p>
            <a:pPr marL="0" lvl="0" indent="0" algn="l" rtl="0">
              <a:lnSpc>
                <a:spcPct val="115000"/>
              </a:lnSpc>
              <a:spcBef>
                <a:spcPts val="1200"/>
              </a:spcBef>
              <a:spcAft>
                <a:spcPts val="0"/>
              </a:spcAft>
              <a:buClr>
                <a:schemeClr val="dk1"/>
              </a:buClr>
              <a:buSzPts val="1100"/>
              <a:buFont typeface="Arial"/>
              <a:buNone/>
            </a:pPr>
            <a:r>
              <a:rPr lang="en" sz="2000"/>
              <a:t>The last one is refactoring. When there is a possible improvement, we will refactor our code immediately to optimize it.</a:t>
            </a:r>
            <a:endParaRPr sz="2000"/>
          </a:p>
          <a:p>
            <a:pPr marL="0" lvl="0" indent="0" algn="l" rtl="0">
              <a:lnSpc>
                <a:spcPct val="115000"/>
              </a:lnSpc>
              <a:spcBef>
                <a:spcPts val="1200"/>
              </a:spcBef>
              <a:spcAft>
                <a:spcPts val="0"/>
              </a:spcAft>
              <a:buClr>
                <a:schemeClr val="dk1"/>
              </a:buClr>
              <a:buSzPts val="1100"/>
              <a:buFont typeface="Arial"/>
              <a:buNone/>
            </a:pPr>
            <a:endParaRPr sz="2000"/>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23a40c482c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123a40c482c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a:t>Next, we come to the details of each stage in our software development life cycle. The first one is requirement specifiction.</a:t>
            </a:r>
            <a:endParaRPr sz="2000"/>
          </a:p>
          <a:p>
            <a:pPr marL="0" lvl="0" indent="0" algn="l" rtl="0">
              <a:lnSpc>
                <a:spcPct val="115000"/>
              </a:lnSpc>
              <a:spcBef>
                <a:spcPts val="1200"/>
              </a:spcBef>
              <a:spcAft>
                <a:spcPts val="1200"/>
              </a:spcAft>
              <a:buNone/>
            </a:pPr>
            <a:r>
              <a:rPr lang="en" sz="2000"/>
              <a:t>To understand the requirements, we draw the use case diagram to cover all the functionalities and use cases from external users. As you can see, when a user uses our application, they can view all recycling points in Singapore, find the recycling locations for a specific type of E-waste within a range, look up information about E-waste, and access information about the event. We will use an external API to display the recycling point on the map.</a:t>
            </a:r>
            <a:endParaRPr sz="2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f3dc780de4_1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f3dc780de4_1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2000"/>
              <a:t>The recycling page boundary class is where the user can search for the recycling location, it then calls the E-waste Manager, which is the control class, to access information about the recycling point location, saved in the RecyclingPoint Entity class. This class contains the government data we use</a:t>
            </a:r>
            <a:endParaRPr sz="2000"/>
          </a:p>
          <a:p>
            <a:pPr marL="0" lvl="0" indent="0" algn="l" rtl="0">
              <a:lnSpc>
                <a:spcPct val="115000"/>
              </a:lnSpc>
              <a:spcBef>
                <a:spcPts val="1200"/>
              </a:spcBef>
              <a:spcAft>
                <a:spcPts val="0"/>
              </a:spcAft>
              <a:buClr>
                <a:schemeClr val="dk1"/>
              </a:buClr>
              <a:buSzPts val="1100"/>
              <a:buFont typeface="Arial"/>
              <a:buNone/>
            </a:pPr>
            <a:r>
              <a:rPr lang="en" sz="2000"/>
              <a:t>The information page boundary will call InfoManager, which then read information about differnet E-waste types. We use an interface as we can have different mod of E-waste such as preview of E-waste or full description of E-waste. </a:t>
            </a:r>
            <a:endParaRPr sz="2000"/>
          </a:p>
          <a:p>
            <a:pPr marL="0" lvl="0" indent="0" algn="l" rtl="0">
              <a:lnSpc>
                <a:spcPct val="115000"/>
              </a:lnSpc>
              <a:spcBef>
                <a:spcPts val="1200"/>
              </a:spcBef>
              <a:spcAft>
                <a:spcPts val="0"/>
              </a:spcAft>
              <a:buClr>
                <a:schemeClr val="dk1"/>
              </a:buClr>
              <a:buSzPts val="1100"/>
              <a:buFont typeface="Arial"/>
              <a:buNone/>
            </a:pPr>
            <a:r>
              <a:rPr lang="en" sz="2000"/>
              <a:t>The event page boundary will call the Event manager control class. The event manager will then use Post interface, which is an entity class. We implement it as an interface because we can have different mods of posts such as preview of event post or full description of event posts. Moreover, In case we add more type of posts such as information post, like news about recycling, we will construct create another information post class implementing this interface. This ensures open-closed principle and dependency inversion principle in Object oriented programming.</a:t>
            </a:r>
            <a:endParaRPr sz="2000"/>
          </a:p>
          <a:p>
            <a:pPr marL="0" lvl="0" indent="0" algn="l" rtl="0">
              <a:lnSpc>
                <a:spcPct val="115000"/>
              </a:lnSpc>
              <a:spcBef>
                <a:spcPts val="1200"/>
              </a:spcBef>
              <a:spcAft>
                <a:spcPts val="0"/>
              </a:spcAft>
              <a:buClr>
                <a:schemeClr val="dk1"/>
              </a:buClr>
              <a:buSzPts val="1100"/>
              <a:buFont typeface="Arial"/>
              <a:buNone/>
            </a:pPr>
            <a:r>
              <a:rPr lang="en" sz="2000"/>
              <a:t>Moreover, we event manager can also access to the mailing list, which save information of subscribing emails.</a:t>
            </a:r>
            <a:endParaRPr sz="2000"/>
          </a:p>
          <a:p>
            <a:pPr marL="0" lvl="0" indent="0" algn="l" rtl="0">
              <a:lnSpc>
                <a:spcPct val="115000"/>
              </a:lnSpc>
              <a:spcBef>
                <a:spcPts val="1200"/>
              </a:spcBef>
              <a:spcAft>
                <a:spcPts val="0"/>
              </a:spcAft>
              <a:buClr>
                <a:schemeClr val="dk1"/>
              </a:buClr>
              <a:buSzPts val="1100"/>
              <a:buFont typeface="Arial"/>
              <a:buNone/>
            </a:pPr>
            <a:r>
              <a:rPr lang="en" sz="2000"/>
              <a:t>Moreover, we also have a homepage to display the preview of the information. Homepage boundary class will call the homepage manager. The homepage manager will then access the information through our interface. </a:t>
            </a:r>
            <a:endParaRPr sz="2000"/>
          </a:p>
          <a:p>
            <a:pPr marL="0" lvl="0" indent="0" algn="l" rtl="0">
              <a:lnSpc>
                <a:spcPct val="115000"/>
              </a:lnSpc>
              <a:spcBef>
                <a:spcPts val="1200"/>
              </a:spcBef>
              <a:spcAft>
                <a:spcPts val="0"/>
              </a:spcAft>
              <a:buClr>
                <a:schemeClr val="dk1"/>
              </a:buClr>
              <a:buSzPts val="1100"/>
              <a:buFont typeface="Arial"/>
              <a:buNone/>
            </a:pPr>
            <a:r>
              <a:rPr lang="en" sz="2000"/>
              <a:t>With this class diagram, we ensure that every class has its own responsibility and loosely coupling principle.</a:t>
            </a:r>
            <a:endParaRPr sz="2000"/>
          </a:p>
          <a:p>
            <a:pPr marL="0" lvl="0" indent="0" algn="l" rtl="0">
              <a:lnSpc>
                <a:spcPct val="115000"/>
              </a:lnSpc>
              <a:spcBef>
                <a:spcPts val="1200"/>
              </a:spcBef>
              <a:spcAft>
                <a:spcPts val="0"/>
              </a:spcAft>
              <a:buClr>
                <a:schemeClr val="dk1"/>
              </a:buClr>
              <a:buSzPts val="1100"/>
              <a:buFont typeface="Arial"/>
              <a:buNone/>
            </a:pPr>
            <a:endParaRPr sz="2000"/>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123eb9410d2_1_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123eb9410d2_1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To further understand the interaction, we draw the sequence diagram for each use case. Here is an example for the use case: Subscribing to email for new recycling events in Singapore</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 sz="2100"/>
              <a:t>Next, Duc Anh will further investigate on our designing process.</a:t>
            </a:r>
            <a:endParaRPr sz="2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23a40c482c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23a40c482c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system architecture. We use 3 layered architecture which are presentation, app logic and persistent data layer.</a:t>
            </a:r>
            <a:endParaRPr/>
          </a:p>
          <a:p>
            <a:pPr marL="0" lvl="0" indent="0" algn="l" rtl="0">
              <a:spcBef>
                <a:spcPts val="0"/>
              </a:spcBef>
              <a:spcAft>
                <a:spcPts val="0"/>
              </a:spcAft>
              <a:buNone/>
            </a:pPr>
            <a:r>
              <a:rPr lang="en"/>
              <a:t>Each web page uses a specific controller and data, hence the system will have extensibility and open for further modification. </a:t>
            </a:r>
            <a:endParaRPr/>
          </a:p>
          <a:p>
            <a:pPr marL="0" lvl="0" indent="0" algn="l" rtl="0">
              <a:spcBef>
                <a:spcPts val="0"/>
              </a:spcBef>
              <a:spcAft>
                <a:spcPts val="0"/>
              </a:spcAft>
              <a:buNone/>
            </a:pPr>
            <a:endParaRPr/>
          </a:p>
          <a:p>
            <a:pPr marL="0" lvl="0" indent="0" algn="l" rtl="0">
              <a:spcBef>
                <a:spcPts val="0"/>
              </a:spcBef>
              <a:spcAft>
                <a:spcPts val="0"/>
              </a:spcAft>
              <a:buNone/>
            </a:pPr>
            <a:r>
              <a:rPr lang="en"/>
              <a:t>The data in the home page is the preview version of the data in info and event page. </a:t>
            </a:r>
            <a:endParaRPr/>
          </a:p>
          <a:p>
            <a:pPr marL="0" lvl="0" indent="0" algn="l" rtl="0">
              <a:spcBef>
                <a:spcPts val="0"/>
              </a:spcBef>
              <a:spcAft>
                <a:spcPts val="0"/>
              </a:spcAft>
              <a:buNone/>
            </a:pPr>
            <a:r>
              <a:rPr lang="en"/>
              <a:t>Coming to the Info page, we use the information of E-waste type as data and InfoManager is the controller. </a:t>
            </a:r>
            <a:endParaRPr/>
          </a:p>
          <a:p>
            <a:pPr marL="0" lvl="0" indent="0" algn="l" rtl="0">
              <a:spcBef>
                <a:spcPts val="0"/>
              </a:spcBef>
              <a:spcAft>
                <a:spcPts val="0"/>
              </a:spcAft>
              <a:buNone/>
            </a:pPr>
            <a:endParaRPr/>
          </a:p>
          <a:p>
            <a:pPr marL="0" lvl="0" indent="0" algn="l" rtl="0">
              <a:spcBef>
                <a:spcPts val="0"/>
              </a:spcBef>
              <a:spcAft>
                <a:spcPts val="0"/>
              </a:spcAft>
              <a:buNone/>
            </a:pPr>
            <a:r>
              <a:rPr lang="en"/>
              <a:t>We store all the recycling point of E-cycling location and present in the Recycling Page interface.</a:t>
            </a:r>
            <a:endParaRPr/>
          </a:p>
          <a:p>
            <a:pPr marL="0" lvl="0" indent="0" algn="l" rtl="0">
              <a:spcBef>
                <a:spcPts val="0"/>
              </a:spcBef>
              <a:spcAft>
                <a:spcPts val="0"/>
              </a:spcAft>
              <a:buNone/>
            </a:pPr>
            <a:r>
              <a:rPr lang="en"/>
              <a:t>Event page is presented for accessing e-cycling event information and we also store the email list of subscribed users for informing them the upcoming event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f3dc780d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f3dc780d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architecture we use satisfy all three advantages above, namely the enhancement of functionality, increasing level of abstraction and the reuse of components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123a40c482c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123a40c482c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rgbClr val="232629"/>
                </a:solidFill>
                <a:highlight>
                  <a:srgbClr val="FFFFFF"/>
                </a:highlight>
              </a:rPr>
              <a:t>Our team use two design patterns which are strategy and factory pattern.</a:t>
            </a:r>
            <a:endParaRPr sz="1150">
              <a:solidFill>
                <a:srgbClr val="232629"/>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232629"/>
                </a:solidFill>
                <a:highlight>
                  <a:srgbClr val="FFFFFF"/>
                </a:highlight>
              </a:rPr>
              <a:t>A factory pattern is a creational pattern. We </a:t>
            </a:r>
            <a:r>
              <a:rPr lang="en">
                <a:solidFill>
                  <a:schemeClr val="dk1"/>
                </a:solidFill>
                <a:highlight>
                  <a:srgbClr val="FFFFFF"/>
                </a:highlight>
              </a:rPr>
              <a:t>create object without violating the creation logic</a:t>
            </a:r>
            <a:r>
              <a:rPr lang="en">
                <a:solidFill>
                  <a:schemeClr val="dk1"/>
                </a:solidFill>
              </a:rPr>
              <a:t> beforehand what sort of object it needs to create.</a:t>
            </a:r>
            <a:r>
              <a:rPr lang="en" sz="1150">
                <a:solidFill>
                  <a:srgbClr val="232629"/>
                </a:solidFill>
                <a:highlight>
                  <a:srgbClr val="FFFFFF"/>
                </a:highlight>
              </a:rPr>
              <a:t> A strategy pattern is a behavioural pattern that enables selecting an algorithm at runtime.</a:t>
            </a:r>
            <a:endParaRPr sz="1150">
              <a:solidFill>
                <a:srgbClr val="232629"/>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232629"/>
                </a:solidFill>
                <a:highlight>
                  <a:srgbClr val="FFFFFF"/>
                </a:highlight>
              </a:rPr>
              <a:t>The difference between factory pattern and strategy pattern is that factory pattern focuses on creation of objects while strategy pattern focuses on operation of object.</a:t>
            </a:r>
            <a:endParaRPr sz="1150">
              <a:solidFill>
                <a:srgbClr val="232629"/>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232629"/>
                </a:solidFill>
                <a:highlight>
                  <a:srgbClr val="FFFFFF"/>
                </a:highlight>
              </a:rPr>
              <a:t>The key to apply these pattern is interface.</a:t>
            </a:r>
            <a:endParaRPr sz="1150">
              <a:solidFill>
                <a:srgbClr val="232629"/>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232629"/>
                </a:solidFill>
                <a:highlight>
                  <a:srgbClr val="FFFFFF"/>
                </a:highlight>
              </a:rPr>
              <a:t>In our application, we use Post interface. Through it, higher classes can instantiate concrete classes that implement the Post interface or make different operations from different subclass. Similarly to the Ewaste interface class, higher level class can create concrete classes that implements Ewaste object and do different operations.</a:t>
            </a:r>
            <a:endParaRPr sz="1150">
              <a:solidFill>
                <a:srgbClr val="232629"/>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232629"/>
                </a:solidFill>
                <a:highlight>
                  <a:srgbClr val="FFFFFF"/>
                </a:highlight>
              </a:rPr>
              <a:t>By applying strategy pattern and factory pattern, it helps optimize and keep our code clean as we can separate the concern of different classes and reduce unnecessary repeat of work. </a:t>
            </a:r>
            <a:endParaRPr sz="1150">
              <a:solidFill>
                <a:srgbClr val="232629"/>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232629"/>
                </a:solidFill>
                <a:highlight>
                  <a:srgbClr val="FFFFFF"/>
                </a:highlight>
              </a:rPr>
              <a:t>Moreover, these two patterns are also compatible with open-closed principle, which proposed that classes should be open for extension but closed for modification.</a:t>
            </a:r>
            <a:endParaRPr sz="1150">
              <a:solidFill>
                <a:srgbClr val="232629"/>
              </a:solidFill>
              <a:highlight>
                <a:srgbClr val="FFFFFF"/>
              </a:highlight>
            </a:endParaRPr>
          </a:p>
          <a:p>
            <a:pPr marL="0" lvl="0" indent="0" algn="l" rtl="0">
              <a:spcBef>
                <a:spcPts val="0"/>
              </a:spcBef>
              <a:spcAft>
                <a:spcPts val="0"/>
              </a:spcAft>
              <a:buNone/>
            </a:pPr>
            <a:endParaRPr sz="1150">
              <a:solidFill>
                <a:srgbClr val="232629"/>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09f6a330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09f6a330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Okay so first we will give a brief overview of our product, including some background problems, our missions and our solution to the problem. Then we will dive into the technical aspect, describing some of the core functionalities of the application. Lastly, we will give some demonstration and testing of the product.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f3dc780de4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f3dc780de4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architecture we use satisfy all three criteria above, namely the enhancement of functionality, increasing level of abstraction and the reuse of components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1219697726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1219697726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edac56f28e_0_1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edac56f28e_0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demo of our website, </a:t>
            </a: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r>
              <a:rPr lang="en" b="1"/>
              <a:t>1.Responsive design:</a:t>
            </a:r>
            <a:endParaRPr b="1"/>
          </a:p>
          <a:p>
            <a:pPr marL="0" lvl="0" indent="0" algn="l" rtl="0">
              <a:spcBef>
                <a:spcPts val="0"/>
              </a:spcBef>
              <a:spcAft>
                <a:spcPts val="0"/>
              </a:spcAft>
              <a:buNone/>
            </a:pPr>
            <a:r>
              <a:rPr lang="en" sz="1000"/>
              <a:t>Responsive design mean the UI are displayed properly across multiple device and screen size, since our target users will mostly be on mobile, cuz obviously people won’t bring their computer and run around to recycle E-waste. So we try our best to enhance the UX on mobile and then it becomes fairly easy to extends it to desktop or other devices.</a:t>
            </a:r>
            <a:endParaRPr sz="1000">
              <a:solidFill>
                <a:srgbClr val="222222"/>
              </a:solidFill>
            </a:endParaRPr>
          </a:p>
          <a:p>
            <a:pPr marL="0" lvl="0" indent="0" algn="l" rtl="0">
              <a:spcBef>
                <a:spcPts val="0"/>
              </a:spcBef>
              <a:spcAft>
                <a:spcPts val="0"/>
              </a:spcAft>
              <a:buNone/>
            </a:pPr>
            <a:endParaRPr sz="1000">
              <a:solidFill>
                <a:srgbClr val="222222"/>
              </a:solidFill>
            </a:endParaRPr>
          </a:p>
          <a:p>
            <a:pPr marL="0" lvl="0" indent="0" algn="l" rtl="0">
              <a:spcBef>
                <a:spcPts val="0"/>
              </a:spcBef>
              <a:spcAft>
                <a:spcPts val="0"/>
              </a:spcAft>
              <a:buNone/>
            </a:pPr>
            <a:r>
              <a:rPr lang="en" b="1">
                <a:solidFill>
                  <a:srgbClr val="222222"/>
                </a:solidFill>
              </a:rPr>
              <a:t>2.Single Page Application:</a:t>
            </a:r>
            <a:endParaRPr b="1">
              <a:solidFill>
                <a:srgbClr val="222222"/>
              </a:solidFill>
            </a:endParaRPr>
          </a:p>
          <a:p>
            <a:pPr marL="0" lvl="0" indent="0" algn="l" rtl="0">
              <a:spcBef>
                <a:spcPts val="0"/>
              </a:spcBef>
              <a:spcAft>
                <a:spcPts val="0"/>
              </a:spcAft>
              <a:buNone/>
            </a:pPr>
            <a:r>
              <a:rPr lang="en" sz="1000">
                <a:solidFill>
                  <a:srgbClr val="222222"/>
                </a:solidFill>
              </a:rPr>
              <a:t>Another feature we would like to provide is single page application behavior. This mean our implementation allow user </a:t>
            </a:r>
            <a:r>
              <a:rPr lang="en" sz="1000">
                <a:solidFill>
                  <a:schemeClr val="dk1"/>
                </a:solidFill>
                <a:highlight>
                  <a:schemeClr val="lt1"/>
                </a:highlight>
              </a:rPr>
              <a:t>to load only a single web document, and then updates the body content of that single document or routing between pages via pre-built routers. </a:t>
            </a:r>
            <a:endParaRPr sz="1000">
              <a:solidFill>
                <a:schemeClr val="dk1"/>
              </a:solidFill>
              <a:highlight>
                <a:schemeClr val="lt1"/>
              </a:highlight>
            </a:endParaRPr>
          </a:p>
          <a:p>
            <a:pPr marL="0" lvl="0" indent="0" algn="l" rtl="0">
              <a:spcBef>
                <a:spcPts val="0"/>
              </a:spcBef>
              <a:spcAft>
                <a:spcPts val="0"/>
              </a:spcAft>
              <a:buNone/>
            </a:pPr>
            <a:r>
              <a:rPr lang="en" sz="1000">
                <a:solidFill>
                  <a:schemeClr val="dk1"/>
                </a:solidFill>
                <a:highlight>
                  <a:schemeClr val="lt1"/>
                </a:highlight>
              </a:rPr>
              <a:t>This therefore allows users to use websites without requesting additional data upon routing, which can result in performance gains and a more dynamic experience. Normally this would result in a tradeoff in Search Engine Ranking (SEO) performance and more effort in performance monitoring. But thanks to Next/Link built in passHref attributes, the trade off can be ease out and this will bring me to the final point.</a:t>
            </a:r>
            <a:endParaRPr sz="1000">
              <a:solidFill>
                <a:schemeClr val="dk1"/>
              </a:solidFill>
              <a:highlight>
                <a:schemeClr val="lt1"/>
              </a:highlight>
            </a:endParaRPr>
          </a:p>
          <a:p>
            <a:pPr marL="0" lvl="0" indent="0" algn="l" rtl="0">
              <a:spcBef>
                <a:spcPts val="0"/>
              </a:spcBef>
              <a:spcAft>
                <a:spcPts val="0"/>
              </a:spcAft>
              <a:buNone/>
            </a:pPr>
            <a:endParaRPr b="1"/>
          </a:p>
          <a:p>
            <a:pPr marL="0" lvl="0" indent="0" algn="l" rtl="0">
              <a:spcBef>
                <a:spcPts val="0"/>
              </a:spcBef>
              <a:spcAft>
                <a:spcPts val="0"/>
              </a:spcAft>
              <a:buClr>
                <a:schemeClr val="dk1"/>
              </a:buClr>
              <a:buSzPts val="1100"/>
              <a:buFont typeface="Arial"/>
              <a:buNone/>
            </a:pPr>
            <a:r>
              <a:rPr lang="en" b="1">
                <a:solidFill>
                  <a:schemeClr val="dk1"/>
                </a:solidFill>
              </a:rPr>
              <a:t>3.Static Site Generation:</a:t>
            </a:r>
            <a:endParaRPr b="1">
              <a:solidFill>
                <a:schemeClr val="dk1"/>
              </a:solidFill>
            </a:endParaRPr>
          </a:p>
          <a:p>
            <a:pPr marL="0" lvl="0" indent="0" algn="l" rtl="0">
              <a:spcBef>
                <a:spcPts val="0"/>
              </a:spcBef>
              <a:spcAft>
                <a:spcPts val="0"/>
              </a:spcAft>
              <a:buClr>
                <a:schemeClr val="dk1"/>
              </a:buClr>
              <a:buSzPts val="1100"/>
              <a:buFont typeface="Arial"/>
              <a:buNone/>
            </a:pPr>
            <a:r>
              <a:rPr lang="en" sz="1000">
                <a:solidFill>
                  <a:srgbClr val="222222"/>
                </a:solidFill>
              </a:rPr>
              <a:t>A static site generator is a tool that generates a full static HTML website based on raw data and a set of templates. Essentially, a static site generator automates the task of coding individual HTML pages and gets those pages ready to serve to users ahead of time. Because these HTML pages are pre-built, they can load very quickly in users' browsers.</a:t>
            </a:r>
            <a:endParaRPr sz="1000">
              <a:solidFill>
                <a:srgbClr val="222222"/>
              </a:solidFill>
            </a:endParaRPr>
          </a:p>
          <a:p>
            <a:pPr marL="0" lvl="0" indent="0" algn="l" rtl="0">
              <a:spcBef>
                <a:spcPts val="0"/>
              </a:spcBef>
              <a:spcAft>
                <a:spcPts val="0"/>
              </a:spcAft>
              <a:buClr>
                <a:schemeClr val="dk1"/>
              </a:buClr>
              <a:buSzPts val="1100"/>
              <a:buFont typeface="Arial"/>
              <a:buNone/>
            </a:pPr>
            <a:r>
              <a:rPr lang="en" sz="1000">
                <a:solidFill>
                  <a:srgbClr val="222222"/>
                </a:solidFill>
              </a:rPr>
              <a:t>So what we have here is a Markdown (.MD extension file) content management systems (CMS) system. Which is a very light weight CMS built by utilizing nextJS getStaticProps() features. So it’s dynamic in some sense and we got lots of flexibility here. Whenever we need to add or modify a new event posts, we can just pass through the API and it will handle the remaining job to render and style it on our web page.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4. Performance on Core Web Vitals metrics:</a:t>
            </a:r>
            <a:endParaRPr b="1"/>
          </a:p>
          <a:p>
            <a:pPr marL="0" lvl="0" indent="0" algn="l" rtl="0">
              <a:spcBef>
                <a:spcPts val="0"/>
              </a:spcBef>
              <a:spcAft>
                <a:spcPts val="0"/>
              </a:spcAft>
              <a:buNone/>
            </a:pPr>
            <a:r>
              <a:rPr lang="en" b="1"/>
              <a:t>[Run Light House testing live …]</a:t>
            </a:r>
            <a:endParaRPr b="1"/>
          </a:p>
          <a:p>
            <a:pPr marL="0" lvl="0" indent="0" algn="l" rtl="0">
              <a:spcBef>
                <a:spcPts val="0"/>
              </a:spcBef>
              <a:spcAft>
                <a:spcPts val="0"/>
              </a:spcAft>
              <a:buNone/>
            </a:pPr>
            <a:r>
              <a:rPr lang="en" sz="100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Web Vitals</a:t>
            </a:r>
            <a:r>
              <a:rPr lang="en" sz="1000">
                <a:solidFill>
                  <a:schemeClr val="dk1"/>
                </a:solidFill>
                <a:highlight>
                  <a:srgbClr val="FFFFFF"/>
                </a:highlight>
              </a:rPr>
              <a:t> score a user's experience loading a webpage. These metrics score how quickly page content loads, how quickly a browser loading a webpage can respond to a user's input, and how unstable the content is as it loads in the browser. These three metrics are going to be bundled alongside Mobile Friendliness, Safe Browsing, HTTPS and Intrusive Interstitials into Google’s  "Page Experience Signal". These will then</a:t>
            </a:r>
            <a:r>
              <a:rPr lang="en" sz="1000" b="1">
                <a:solidFill>
                  <a:schemeClr val="dk1"/>
                </a:solidFill>
              </a:rPr>
              <a:t> being pass on </a:t>
            </a:r>
            <a:r>
              <a:rPr lang="en" sz="1000">
                <a:solidFill>
                  <a:schemeClr val="dk1"/>
                </a:solidFill>
              </a:rPr>
              <a:t>to browser algorithm to rank our page. </a:t>
            </a:r>
            <a:endParaRPr sz="1000">
              <a:solidFill>
                <a:schemeClr val="dk1"/>
              </a:solidFill>
            </a:endParaRPr>
          </a:p>
          <a:p>
            <a:pPr marL="0" lvl="0" indent="0" algn="l" rtl="0">
              <a:spcBef>
                <a:spcPts val="0"/>
              </a:spcBef>
              <a:spcAft>
                <a:spcPts val="0"/>
              </a:spcAft>
              <a:buNone/>
            </a:pPr>
            <a:r>
              <a:rPr lang="en" sz="1000">
                <a:solidFill>
                  <a:schemeClr val="dk1"/>
                </a:solidFill>
              </a:rPr>
              <a:t>So performing well on this metrics also mean that’s your site is performant and reliable, now report from chrome Light House should be ready. [Comment on result]. </a:t>
            </a:r>
            <a:endParaRPr sz="10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sz="1200">
                <a:solidFill>
                  <a:schemeClr val="dk1"/>
                </a:solidFill>
              </a:rPr>
              <a:t>That’s for app-wise requirements!</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f114aa7512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f114aa7512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is requirement at component levels,</a:t>
            </a:r>
            <a:br>
              <a:rPr lang="en"/>
            </a:br>
            <a:br>
              <a:rPr lang="en"/>
            </a:br>
            <a:r>
              <a:rPr lang="en" b="1"/>
              <a:t>1. Google Map: </a:t>
            </a:r>
            <a:endParaRPr b="1"/>
          </a:p>
          <a:p>
            <a:pPr marL="0" lvl="0" indent="0" algn="l" rtl="0">
              <a:spcBef>
                <a:spcPts val="0"/>
              </a:spcBef>
              <a:spcAft>
                <a:spcPts val="0"/>
              </a:spcAft>
              <a:buNone/>
            </a:pP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2443e80d5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2443e80d5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This is the sequence diagram of email subscription function.</a:t>
            </a:r>
            <a:endParaRPr sz="2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f3dc780de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f3dc780de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23c07a5b5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123c07a5b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for software Maintenance, </a:t>
            </a:r>
            <a:br>
              <a:rPr lang="en"/>
            </a:br>
            <a:br>
              <a:rPr lang="en"/>
            </a:br>
            <a:r>
              <a:rPr lang="en"/>
              <a:t>In the future, we would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f114aa7512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f114aa7512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123c07a5b5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123c07a5b5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3bc6fddcd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3bc6fddcd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Singapore alone, 114 kg of electrical and electronic items are being thrown away every single minutes, which adds up to 60,000 tonnes per year. </a:t>
            </a:r>
            <a:r>
              <a:rPr lang="en">
                <a:solidFill>
                  <a:schemeClr val="dk1"/>
                </a:solidFill>
              </a:rPr>
              <a:t>Many components in these devices can be reused, which saves a lot of energy and resources to produce. </a:t>
            </a:r>
            <a:r>
              <a:rPr lang="en"/>
              <a:t>However, only 6% of those are recycled.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23a40c482c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23a40c482c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rest of the electronic wastes are sent to dumps in developing countries, where they are </a:t>
            </a:r>
            <a:r>
              <a:rPr lang="en">
                <a:solidFill>
                  <a:schemeClr val="dk1"/>
                </a:solidFill>
              </a:rPr>
              <a:t>shredded and burnt</a:t>
            </a:r>
            <a:r>
              <a:rPr lang="en"/>
              <a:t>, and a lot of people are being affected by the toxics that they release.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23bc6fddcd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23bc6fddcd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Seeing this problem, the National Environment Agency has introduced a system of e-waste recycling across all of Singapore in last July. Now, there are over 300 recycling points across Singapore. As a result, the e-waste recycling rate in Singapore has increased by about 30% in the last year. But we believe that it can be even higher.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f09f6a330b_0_1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f09f6a330b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exactly the motivation for our product. OneStop E-cycle is a one-stop destination for everything about e-waste recycling. We decided to make a web-based application so that people can access more easily.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23a40c482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23a40c482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mission statement is to develop an onestop portal that allows people to seamlessly find recycling points anywhere in Singapore, and provides people with information about e-waste recycling in order to increase public awareness on electronic wastes.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23a40c482c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23a40c482c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the key features included in our application, including searching for a… We will explain and demonstrate further later in our presentation.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76300" y="2357650"/>
            <a:ext cx="49914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00575" y="4142400"/>
            <a:ext cx="4743000" cy="461700"/>
          </a:xfrm>
          <a:prstGeom prst="rect">
            <a:avLst/>
          </a:prstGeom>
          <a:solidFill>
            <a:schemeClr val="accent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flipH="1">
            <a:off x="0" y="61"/>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6290050" y="2819436"/>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37825">
            <a:off x="-156003" y="1976196"/>
            <a:ext cx="444194" cy="1383977"/>
            <a:chOff x="2642275" y="5716900"/>
            <a:chExt cx="601300" cy="1873475"/>
          </a:xfrm>
        </p:grpSpPr>
        <p:sp>
          <p:nvSpPr>
            <p:cNvPr id="14" name="Google Shape;14;p2"/>
            <p:cNvSpPr/>
            <p:nvPr/>
          </p:nvSpPr>
          <p:spPr>
            <a:xfrm>
              <a:off x="2807775" y="5716900"/>
              <a:ext cx="269700" cy="175650"/>
            </a:xfrm>
            <a:custGeom>
              <a:avLst/>
              <a:gdLst/>
              <a:ahLst/>
              <a:cxnLst/>
              <a:rect l="l" t="t" r="r" b="b"/>
              <a:pathLst>
                <a:path w="10788" h="7026" extrusionOk="0">
                  <a:moveTo>
                    <a:pt x="656" y="1"/>
                  </a:moveTo>
                  <a:cubicBezTo>
                    <a:pt x="286" y="1"/>
                    <a:pt x="1" y="298"/>
                    <a:pt x="1" y="655"/>
                  </a:cubicBezTo>
                  <a:lnTo>
                    <a:pt x="1" y="6370"/>
                  </a:lnTo>
                  <a:cubicBezTo>
                    <a:pt x="1" y="6739"/>
                    <a:pt x="298" y="7025"/>
                    <a:pt x="656" y="7025"/>
                  </a:cubicBezTo>
                  <a:lnTo>
                    <a:pt x="10133" y="7025"/>
                  </a:lnTo>
                  <a:cubicBezTo>
                    <a:pt x="10490" y="7025"/>
                    <a:pt x="10776" y="6728"/>
                    <a:pt x="10788" y="6370"/>
                  </a:cubicBezTo>
                  <a:lnTo>
                    <a:pt x="10788" y="655"/>
                  </a:lnTo>
                  <a:cubicBezTo>
                    <a:pt x="10788" y="286"/>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42275" y="5892525"/>
              <a:ext cx="601300" cy="1697850"/>
            </a:xfrm>
            <a:custGeom>
              <a:avLst/>
              <a:gdLst/>
              <a:ahLst/>
              <a:cxnLst/>
              <a:rect l="l" t="t" r="r" b="b"/>
              <a:pathLst>
                <a:path w="24052" h="67914" extrusionOk="0">
                  <a:moveTo>
                    <a:pt x="8002" y="0"/>
                  </a:moveTo>
                  <a:lnTo>
                    <a:pt x="8002" y="1989"/>
                  </a:lnTo>
                  <a:cubicBezTo>
                    <a:pt x="8002" y="2334"/>
                    <a:pt x="7907" y="2667"/>
                    <a:pt x="7704" y="2941"/>
                  </a:cubicBezTo>
                  <a:lnTo>
                    <a:pt x="799" y="12799"/>
                  </a:lnTo>
                  <a:cubicBezTo>
                    <a:pt x="287" y="13561"/>
                    <a:pt x="1" y="14454"/>
                    <a:pt x="1" y="15359"/>
                  </a:cubicBezTo>
                  <a:lnTo>
                    <a:pt x="1" y="63651"/>
                  </a:lnTo>
                  <a:lnTo>
                    <a:pt x="120" y="63651"/>
                  </a:lnTo>
                  <a:cubicBezTo>
                    <a:pt x="120" y="66008"/>
                    <a:pt x="2025" y="67913"/>
                    <a:pt x="4370" y="67913"/>
                  </a:cubicBezTo>
                  <a:cubicBezTo>
                    <a:pt x="5906" y="67913"/>
                    <a:pt x="7264" y="67092"/>
                    <a:pt x="8002" y="65865"/>
                  </a:cubicBezTo>
                  <a:cubicBezTo>
                    <a:pt x="8752" y="67092"/>
                    <a:pt x="10109" y="67913"/>
                    <a:pt x="11633" y="67913"/>
                  </a:cubicBezTo>
                  <a:cubicBezTo>
                    <a:pt x="13562" y="67913"/>
                    <a:pt x="15181" y="66639"/>
                    <a:pt x="15717" y="64901"/>
                  </a:cubicBezTo>
                  <a:cubicBezTo>
                    <a:pt x="16253" y="66639"/>
                    <a:pt x="17872" y="67913"/>
                    <a:pt x="19789" y="67913"/>
                  </a:cubicBezTo>
                  <a:cubicBezTo>
                    <a:pt x="22146" y="67913"/>
                    <a:pt x="24051" y="65996"/>
                    <a:pt x="24051" y="63651"/>
                  </a:cubicBezTo>
                  <a:lnTo>
                    <a:pt x="24051" y="15359"/>
                  </a:lnTo>
                  <a:lnTo>
                    <a:pt x="24040" y="15359"/>
                  </a:lnTo>
                  <a:cubicBezTo>
                    <a:pt x="24040" y="14431"/>
                    <a:pt x="23754" y="13538"/>
                    <a:pt x="23230" y="12799"/>
                  </a:cubicBezTo>
                  <a:lnTo>
                    <a:pt x="16324" y="2941"/>
                  </a:lnTo>
                  <a:cubicBezTo>
                    <a:pt x="16134" y="2667"/>
                    <a:pt x="16027" y="2334"/>
                    <a:pt x="16027" y="1989"/>
                  </a:cubicBezTo>
                  <a:lnTo>
                    <a:pt x="1602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rot="3680464">
            <a:off x="379357" y="1376599"/>
            <a:ext cx="744158" cy="981111"/>
            <a:chOff x="4326425" y="5583250"/>
            <a:chExt cx="744150" cy="981100"/>
          </a:xfrm>
        </p:grpSpPr>
        <p:sp>
          <p:nvSpPr>
            <p:cNvPr id="17" name="Google Shape;17;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281172" y="3188518"/>
            <a:ext cx="864443" cy="1751954"/>
            <a:chOff x="1803775" y="5029925"/>
            <a:chExt cx="655775" cy="1329050"/>
          </a:xfrm>
        </p:grpSpPr>
        <p:sp>
          <p:nvSpPr>
            <p:cNvPr id="43" name="Google Shape;43;p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3680486">
            <a:off x="8153213" y="2520975"/>
            <a:ext cx="962017" cy="1268340"/>
            <a:chOff x="4326425" y="5583250"/>
            <a:chExt cx="744150" cy="981100"/>
          </a:xfrm>
        </p:grpSpPr>
        <p:sp>
          <p:nvSpPr>
            <p:cNvPr id="55" name="Google Shape;55;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2"/>
          <p:cNvGrpSpPr/>
          <p:nvPr/>
        </p:nvGrpSpPr>
        <p:grpSpPr>
          <a:xfrm rot="1350639">
            <a:off x="8853220" y="625004"/>
            <a:ext cx="335945" cy="975417"/>
            <a:chOff x="1460575" y="5630575"/>
            <a:chExt cx="645350" cy="1873775"/>
          </a:xfrm>
        </p:grpSpPr>
        <p:sp>
          <p:nvSpPr>
            <p:cNvPr id="81" name="Google Shape;81;p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2"/>
          <p:cNvSpPr/>
          <p:nvPr/>
        </p:nvSpPr>
        <p:spPr>
          <a:xfrm rot="1078197">
            <a:off x="538144" y="26157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2700996">
            <a:off x="265904" y="4704184"/>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623075">
            <a:off x="8616870" y="4195840"/>
            <a:ext cx="225062" cy="47714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229716">
            <a:off x="8871756" y="1848082"/>
            <a:ext cx="169977" cy="36033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2"/>
          <p:cNvGrpSpPr/>
          <p:nvPr/>
        </p:nvGrpSpPr>
        <p:grpSpPr>
          <a:xfrm rot="-1269334">
            <a:off x="7492058" y="3707781"/>
            <a:ext cx="601297" cy="1873742"/>
            <a:chOff x="3855225" y="5718400"/>
            <a:chExt cx="601300" cy="1873750"/>
          </a:xfrm>
        </p:grpSpPr>
        <p:sp>
          <p:nvSpPr>
            <p:cNvPr id="88" name="Google Shape;88;p2"/>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633"/>
        <p:cNvGrpSpPr/>
        <p:nvPr/>
      </p:nvGrpSpPr>
      <p:grpSpPr>
        <a:xfrm>
          <a:off x="0" y="0"/>
          <a:ext cx="0" cy="0"/>
          <a:chOff x="0" y="0"/>
          <a:chExt cx="0" cy="0"/>
        </a:xfrm>
      </p:grpSpPr>
      <p:sp>
        <p:nvSpPr>
          <p:cNvPr id="634" name="Google Shape;634;p20"/>
          <p:cNvSpPr txBox="1">
            <a:spLocks noGrp="1"/>
          </p:cNvSpPr>
          <p:nvPr>
            <p:ph type="subTitle" idx="1"/>
          </p:nvPr>
        </p:nvSpPr>
        <p:spPr>
          <a:xfrm>
            <a:off x="713412"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35" name="Google Shape;635;p20"/>
          <p:cNvSpPr txBox="1">
            <a:spLocks noGrp="1"/>
          </p:cNvSpPr>
          <p:nvPr>
            <p:ph type="title"/>
          </p:nvPr>
        </p:nvSpPr>
        <p:spPr>
          <a:xfrm>
            <a:off x="71591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36" name="Google Shape;636;p20"/>
          <p:cNvSpPr txBox="1">
            <a:spLocks noGrp="1"/>
          </p:cNvSpPr>
          <p:nvPr>
            <p:ph type="subTitle" idx="2"/>
          </p:nvPr>
        </p:nvSpPr>
        <p:spPr>
          <a:xfrm>
            <a:off x="713400" y="3927001"/>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37" name="Google Shape;637;p20"/>
          <p:cNvSpPr txBox="1">
            <a:spLocks noGrp="1"/>
          </p:cNvSpPr>
          <p:nvPr>
            <p:ph type="title" idx="3"/>
          </p:nvPr>
        </p:nvSpPr>
        <p:spPr>
          <a:xfrm>
            <a:off x="713400" y="3609118"/>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38" name="Google Shape;638;p20"/>
          <p:cNvSpPr txBox="1">
            <a:spLocks noGrp="1"/>
          </p:cNvSpPr>
          <p:nvPr>
            <p:ph type="subTitle" idx="4"/>
          </p:nvPr>
        </p:nvSpPr>
        <p:spPr>
          <a:xfrm>
            <a:off x="3424764"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39" name="Google Shape;639;p20"/>
          <p:cNvSpPr txBox="1">
            <a:spLocks noGrp="1"/>
          </p:cNvSpPr>
          <p:nvPr>
            <p:ph type="title" idx="5"/>
          </p:nvPr>
        </p:nvSpPr>
        <p:spPr>
          <a:xfrm>
            <a:off x="342476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40" name="Google Shape;640;p20"/>
          <p:cNvSpPr txBox="1">
            <a:spLocks noGrp="1"/>
          </p:cNvSpPr>
          <p:nvPr>
            <p:ph type="subTitle" idx="6"/>
          </p:nvPr>
        </p:nvSpPr>
        <p:spPr>
          <a:xfrm>
            <a:off x="3424764"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41" name="Google Shape;641;p20"/>
          <p:cNvSpPr txBox="1">
            <a:spLocks noGrp="1"/>
          </p:cNvSpPr>
          <p:nvPr>
            <p:ph type="title" idx="7"/>
          </p:nvPr>
        </p:nvSpPr>
        <p:spPr>
          <a:xfrm>
            <a:off x="3424764"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42" name="Google Shape;642;p20"/>
          <p:cNvSpPr txBox="1">
            <a:spLocks noGrp="1"/>
          </p:cNvSpPr>
          <p:nvPr>
            <p:ph type="title" idx="8"/>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3" name="Google Shape;643;p20"/>
          <p:cNvSpPr txBox="1">
            <a:spLocks noGrp="1"/>
          </p:cNvSpPr>
          <p:nvPr>
            <p:ph type="subTitle" idx="9"/>
          </p:nvPr>
        </p:nvSpPr>
        <p:spPr>
          <a:xfrm>
            <a:off x="6131111"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44" name="Google Shape;644;p20"/>
          <p:cNvSpPr txBox="1">
            <a:spLocks noGrp="1"/>
          </p:cNvSpPr>
          <p:nvPr>
            <p:ph type="title" idx="13"/>
          </p:nvPr>
        </p:nvSpPr>
        <p:spPr>
          <a:xfrm>
            <a:off x="6133613"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45" name="Google Shape;645;p20"/>
          <p:cNvSpPr txBox="1">
            <a:spLocks noGrp="1"/>
          </p:cNvSpPr>
          <p:nvPr>
            <p:ph type="subTitle" idx="14"/>
          </p:nvPr>
        </p:nvSpPr>
        <p:spPr>
          <a:xfrm>
            <a:off x="6131099"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46" name="Google Shape;646;p20"/>
          <p:cNvSpPr txBox="1">
            <a:spLocks noGrp="1"/>
          </p:cNvSpPr>
          <p:nvPr>
            <p:ph type="title" idx="15"/>
          </p:nvPr>
        </p:nvSpPr>
        <p:spPr>
          <a:xfrm>
            <a:off x="6131099"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647" name="Google Shape;647;p20"/>
          <p:cNvGrpSpPr/>
          <p:nvPr/>
        </p:nvGrpSpPr>
        <p:grpSpPr>
          <a:xfrm rot="1865792">
            <a:off x="-287707" y="3793068"/>
            <a:ext cx="723092" cy="1465481"/>
            <a:chOff x="1803775" y="5029925"/>
            <a:chExt cx="655775" cy="1329050"/>
          </a:xfrm>
        </p:grpSpPr>
        <p:sp>
          <p:nvSpPr>
            <p:cNvPr id="648" name="Google Shape;648;p20"/>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20"/>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20"/>
          <p:cNvGrpSpPr/>
          <p:nvPr/>
        </p:nvGrpSpPr>
        <p:grpSpPr>
          <a:xfrm rot="2422028" flipH="1">
            <a:off x="-102502" y="2720515"/>
            <a:ext cx="352694" cy="1099052"/>
            <a:chOff x="4118750" y="2154275"/>
            <a:chExt cx="601300" cy="1873750"/>
          </a:xfrm>
        </p:grpSpPr>
        <p:sp>
          <p:nvSpPr>
            <p:cNvPr id="661" name="Google Shape;661;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_1_1">
    <p:spTree>
      <p:nvGrpSpPr>
        <p:cNvPr id="1" name="Shape 777"/>
        <p:cNvGrpSpPr/>
        <p:nvPr/>
      </p:nvGrpSpPr>
      <p:grpSpPr>
        <a:xfrm>
          <a:off x="0" y="0"/>
          <a:ext cx="0" cy="0"/>
          <a:chOff x="0" y="0"/>
          <a:chExt cx="0" cy="0"/>
        </a:xfrm>
      </p:grpSpPr>
      <p:grpSp>
        <p:nvGrpSpPr>
          <p:cNvPr id="778" name="Google Shape;778;p23"/>
          <p:cNvGrpSpPr/>
          <p:nvPr/>
        </p:nvGrpSpPr>
        <p:grpSpPr>
          <a:xfrm flipH="1">
            <a:off x="-297723" y="-391764"/>
            <a:ext cx="9946946" cy="5614267"/>
            <a:chOff x="-539780" y="-391764"/>
            <a:chExt cx="9946946" cy="5614267"/>
          </a:xfrm>
        </p:grpSpPr>
        <p:sp>
          <p:nvSpPr>
            <p:cNvPr id="779" name="Google Shape;779;p23"/>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3"/>
            <p:cNvGrpSpPr/>
            <p:nvPr/>
          </p:nvGrpSpPr>
          <p:grpSpPr>
            <a:xfrm rot="10380338" flipH="1">
              <a:off x="8281697" y="841273"/>
              <a:ext cx="298372" cy="866322"/>
              <a:chOff x="1460575" y="5630575"/>
              <a:chExt cx="645350" cy="1873775"/>
            </a:xfrm>
          </p:grpSpPr>
          <p:sp>
            <p:nvSpPr>
              <p:cNvPr id="781" name="Google Shape;781;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23"/>
            <p:cNvSpPr/>
            <p:nvPr/>
          </p:nvSpPr>
          <p:spPr>
            <a:xfrm rot="-9019529" flipH="1">
              <a:off x="8349447" y="1480618"/>
              <a:ext cx="121194" cy="85584"/>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3"/>
            <p:cNvSpPr/>
            <p:nvPr/>
          </p:nvSpPr>
          <p:spPr>
            <a:xfrm rot="-1866940">
              <a:off x="6657505" y="-262757"/>
              <a:ext cx="179690" cy="117011"/>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3"/>
            <p:cNvSpPr/>
            <p:nvPr/>
          </p:nvSpPr>
          <p:spPr>
            <a:xfrm rot="-1866940">
              <a:off x="6870167" y="-235692"/>
              <a:ext cx="400620" cy="1131205"/>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3"/>
            <p:cNvSpPr/>
            <p:nvPr/>
          </p:nvSpPr>
          <p:spPr>
            <a:xfrm rot="1865792">
              <a:off x="83352" y="3799273"/>
              <a:ext cx="202861" cy="726207"/>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3"/>
            <p:cNvSpPr/>
            <p:nvPr/>
          </p:nvSpPr>
          <p:spPr>
            <a:xfrm rot="1865792">
              <a:off x="133591" y="4102064"/>
              <a:ext cx="254713" cy="645879"/>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3"/>
            <p:cNvSpPr/>
            <p:nvPr/>
          </p:nvSpPr>
          <p:spPr>
            <a:xfrm rot="1865792">
              <a:off x="30265" y="4350154"/>
              <a:ext cx="264223" cy="615694"/>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3"/>
            <p:cNvSpPr/>
            <p:nvPr/>
          </p:nvSpPr>
          <p:spPr>
            <a:xfrm rot="1865792">
              <a:off x="-47046" y="4585932"/>
              <a:ext cx="300004" cy="602379"/>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3"/>
            <p:cNvSpPr/>
            <p:nvPr/>
          </p:nvSpPr>
          <p:spPr>
            <a:xfrm rot="1865792">
              <a:off x="-210435" y="4171368"/>
              <a:ext cx="303616" cy="641027"/>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3"/>
            <p:cNvSpPr/>
            <p:nvPr/>
          </p:nvSpPr>
          <p:spPr>
            <a:xfrm rot="1865792">
              <a:off x="-446738" y="4508734"/>
              <a:ext cx="436237" cy="481666"/>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3"/>
            <p:cNvSpPr/>
            <p:nvPr/>
          </p:nvSpPr>
          <p:spPr>
            <a:xfrm rot="1865792">
              <a:off x="-62853" y="3785949"/>
              <a:ext cx="249778" cy="1465481"/>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3"/>
            <p:cNvSpPr/>
            <p:nvPr/>
          </p:nvSpPr>
          <p:spPr>
            <a:xfrm rot="1865792">
              <a:off x="142149" y="4097871"/>
              <a:ext cx="226816" cy="630828"/>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3"/>
            <p:cNvSpPr/>
            <p:nvPr/>
          </p:nvSpPr>
          <p:spPr>
            <a:xfrm rot="1865792">
              <a:off x="42855" y="4350098"/>
              <a:ext cx="247821" cy="579637"/>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3"/>
            <p:cNvSpPr/>
            <p:nvPr/>
          </p:nvSpPr>
          <p:spPr>
            <a:xfrm rot="1865792">
              <a:off x="-421050" y="4475648"/>
              <a:ext cx="688607" cy="610484"/>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rot="1865792">
              <a:off x="-184266" y="4178291"/>
              <a:ext cx="290494" cy="628237"/>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3"/>
            <p:cNvSpPr/>
            <p:nvPr/>
          </p:nvSpPr>
          <p:spPr>
            <a:xfrm rot="3492532">
              <a:off x="6233657" y="-64667"/>
              <a:ext cx="210056" cy="54062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3"/>
            <p:cNvSpPr/>
            <p:nvPr/>
          </p:nvSpPr>
          <p:spPr>
            <a:xfrm rot="3492532">
              <a:off x="6095836" y="336713"/>
              <a:ext cx="193063" cy="35270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3"/>
            <p:cNvSpPr/>
            <p:nvPr/>
          </p:nvSpPr>
          <p:spPr>
            <a:xfrm rot="3492532">
              <a:off x="5883564" y="164879"/>
              <a:ext cx="252040" cy="283898"/>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rot="3492532">
              <a:off x="6120466" y="-64129"/>
              <a:ext cx="236663" cy="900682"/>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3"/>
            <p:cNvSpPr/>
            <p:nvPr/>
          </p:nvSpPr>
          <p:spPr>
            <a:xfrm rot="3492532">
              <a:off x="5836154" y="187942"/>
              <a:ext cx="485471" cy="426494"/>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3"/>
            <p:cNvSpPr/>
            <p:nvPr/>
          </p:nvSpPr>
          <p:spPr>
            <a:xfrm rot="3492532">
              <a:off x="6370591" y="95465"/>
              <a:ext cx="96222" cy="10422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rot="3492532">
              <a:off x="6247431" y="137660"/>
              <a:ext cx="148816" cy="143673"/>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3"/>
            <p:cNvSpPr/>
            <p:nvPr/>
          </p:nvSpPr>
          <p:spPr>
            <a:xfrm rot="3492532">
              <a:off x="6168474" y="210915"/>
              <a:ext cx="146877" cy="119624"/>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3"/>
            <p:cNvSpPr/>
            <p:nvPr/>
          </p:nvSpPr>
          <p:spPr>
            <a:xfrm rot="3492532">
              <a:off x="6210662" y="491695"/>
              <a:ext cx="65737" cy="83053"/>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rot="3492532">
              <a:off x="6120561" y="484652"/>
              <a:ext cx="89489" cy="105836"/>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3"/>
            <p:cNvSpPr/>
            <p:nvPr/>
          </p:nvSpPr>
          <p:spPr>
            <a:xfrm rot="3492532">
              <a:off x="5962324" y="210914"/>
              <a:ext cx="69615" cy="86931"/>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3"/>
            <p:cNvSpPr/>
            <p:nvPr/>
          </p:nvSpPr>
          <p:spPr>
            <a:xfrm rot="3492532">
              <a:off x="5935368" y="287068"/>
              <a:ext cx="83699" cy="100396"/>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3"/>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rot="2422028" flipH="1">
              <a:off x="317710" y="2839431"/>
              <a:ext cx="158193" cy="103013"/>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rot="2422028" flipH="1">
              <a:off x="-135914" y="2811407"/>
              <a:ext cx="352694" cy="995878"/>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3"/>
            <p:cNvSpPr/>
            <p:nvPr/>
          </p:nvSpPr>
          <p:spPr>
            <a:xfrm rot="-7738681" flipH="1">
              <a:off x="8719071" y="1884738"/>
              <a:ext cx="131163" cy="213849"/>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rot="-7738681" flipH="1">
              <a:off x="8839235" y="2011455"/>
              <a:ext cx="201072" cy="167803"/>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3"/>
            <p:cNvSpPr/>
            <p:nvPr/>
          </p:nvSpPr>
          <p:spPr>
            <a:xfrm rot="-7738681" flipH="1">
              <a:off x="8748559" y="1914412"/>
              <a:ext cx="119067" cy="251109"/>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3"/>
            <p:cNvSpPr/>
            <p:nvPr/>
          </p:nvSpPr>
          <p:spPr>
            <a:xfrm rot="-7738681" flipH="1">
              <a:off x="8762456" y="1956668"/>
              <a:ext cx="202661" cy="257025"/>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3"/>
            <p:cNvSpPr/>
            <p:nvPr/>
          </p:nvSpPr>
          <p:spPr>
            <a:xfrm rot="-7738681" flipH="1">
              <a:off x="8806495" y="1901317"/>
              <a:ext cx="142995" cy="55603"/>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3"/>
            <p:cNvSpPr/>
            <p:nvPr/>
          </p:nvSpPr>
          <p:spPr>
            <a:xfrm rot="-7738681" flipH="1">
              <a:off x="8923866" y="1964602"/>
              <a:ext cx="146924" cy="75668"/>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3"/>
            <p:cNvSpPr/>
            <p:nvPr/>
          </p:nvSpPr>
          <p:spPr>
            <a:xfrm rot="-7738681" flipH="1">
              <a:off x="8869793" y="1971113"/>
              <a:ext cx="74146" cy="121537"/>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p:nvPr/>
          </p:nvSpPr>
          <p:spPr>
            <a:xfrm rot="-7738681" flipH="1">
              <a:off x="8940605" y="1760196"/>
              <a:ext cx="99885" cy="223936"/>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23"/>
            <p:cNvGrpSpPr/>
            <p:nvPr/>
          </p:nvGrpSpPr>
          <p:grpSpPr>
            <a:xfrm rot="-1324913">
              <a:off x="8697861" y="-353468"/>
              <a:ext cx="470024" cy="1364716"/>
              <a:chOff x="1460575" y="5630575"/>
              <a:chExt cx="645350" cy="1873775"/>
            </a:xfrm>
          </p:grpSpPr>
          <p:sp>
            <p:nvSpPr>
              <p:cNvPr id="822" name="Google Shape;822;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23"/>
            <p:cNvSpPr/>
            <p:nvPr/>
          </p:nvSpPr>
          <p:spPr>
            <a:xfrm rot="-3525496">
              <a:off x="8618451" y="-65787"/>
              <a:ext cx="190880" cy="134748"/>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
    <p:spTree>
      <p:nvGrpSpPr>
        <p:cNvPr id="1" name="Shape 825"/>
        <p:cNvGrpSpPr/>
        <p:nvPr/>
      </p:nvGrpSpPr>
      <p:grpSpPr>
        <a:xfrm>
          <a:off x="0" y="0"/>
          <a:ext cx="0" cy="0"/>
          <a:chOff x="0" y="0"/>
          <a:chExt cx="0" cy="0"/>
        </a:xfrm>
      </p:grpSpPr>
      <p:sp>
        <p:nvSpPr>
          <p:cNvPr id="826" name="Google Shape;826;p24"/>
          <p:cNvSpPr/>
          <p:nvPr/>
        </p:nvSpPr>
        <p:spPr>
          <a:xfrm rot="10800000" flipH="1">
            <a:off x="0" y="-63734"/>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24"/>
          <p:cNvGrpSpPr/>
          <p:nvPr/>
        </p:nvGrpSpPr>
        <p:grpSpPr>
          <a:xfrm rot="-3585892" flipH="1">
            <a:off x="7782042" y="-981628"/>
            <a:ext cx="1104614" cy="2238706"/>
            <a:chOff x="1803775" y="5029925"/>
            <a:chExt cx="655775" cy="1329050"/>
          </a:xfrm>
        </p:grpSpPr>
        <p:sp>
          <p:nvSpPr>
            <p:cNvPr id="828" name="Google Shape;828;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24"/>
          <p:cNvGrpSpPr/>
          <p:nvPr/>
        </p:nvGrpSpPr>
        <p:grpSpPr>
          <a:xfrm rot="-7158830" flipH="1">
            <a:off x="8295400" y="618462"/>
            <a:ext cx="736632" cy="1342556"/>
            <a:chOff x="-214625" y="3943775"/>
            <a:chExt cx="458725" cy="836125"/>
          </a:xfrm>
        </p:grpSpPr>
        <p:sp>
          <p:nvSpPr>
            <p:cNvPr id="840" name="Google Shape;840;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24"/>
          <p:cNvGrpSpPr/>
          <p:nvPr/>
        </p:nvGrpSpPr>
        <p:grpSpPr>
          <a:xfrm rot="10800000" flipH="1">
            <a:off x="-422724" y="-457491"/>
            <a:ext cx="2828997" cy="2494679"/>
            <a:chOff x="-232214" y="3409528"/>
            <a:chExt cx="2412996" cy="2127840"/>
          </a:xfrm>
        </p:grpSpPr>
        <p:grpSp>
          <p:nvGrpSpPr>
            <p:cNvPr id="853" name="Google Shape;853;p24"/>
            <p:cNvGrpSpPr/>
            <p:nvPr/>
          </p:nvGrpSpPr>
          <p:grpSpPr>
            <a:xfrm rot="1865779">
              <a:off x="184802" y="3513544"/>
              <a:ext cx="923583" cy="1871813"/>
              <a:chOff x="1803775" y="5029925"/>
              <a:chExt cx="655775" cy="1329050"/>
            </a:xfrm>
          </p:grpSpPr>
          <p:sp>
            <p:nvSpPr>
              <p:cNvPr id="854" name="Google Shape;854;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24"/>
            <p:cNvGrpSpPr/>
            <p:nvPr/>
          </p:nvGrpSpPr>
          <p:grpSpPr>
            <a:xfrm rot="3492532">
              <a:off x="959485" y="4639772"/>
              <a:ext cx="494143" cy="900682"/>
              <a:chOff x="-214625" y="3943775"/>
              <a:chExt cx="458725" cy="836125"/>
            </a:xfrm>
          </p:grpSpPr>
          <p:sp>
            <p:nvSpPr>
              <p:cNvPr id="866" name="Google Shape;866;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24"/>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3"/>
          <p:cNvSpPr txBox="1">
            <a:spLocks noGrp="1"/>
          </p:cNvSpPr>
          <p:nvPr>
            <p:ph type="ctrTitle"/>
          </p:nvPr>
        </p:nvSpPr>
        <p:spPr>
          <a:xfrm>
            <a:off x="4481525" y="1000300"/>
            <a:ext cx="3949200" cy="2493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2" name="Google Shape;92;p3"/>
          <p:cNvSpPr txBox="1">
            <a:spLocks noGrp="1"/>
          </p:cNvSpPr>
          <p:nvPr>
            <p:ph type="subTitle" idx="1"/>
          </p:nvPr>
        </p:nvSpPr>
        <p:spPr>
          <a:xfrm>
            <a:off x="4481525" y="342920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93" name="Google Shape;93;p3"/>
          <p:cNvSpPr txBox="1">
            <a:spLocks noGrp="1"/>
          </p:cNvSpPr>
          <p:nvPr>
            <p:ph type="title" idx="2" hasCustomPrompt="1"/>
          </p:nvPr>
        </p:nvSpPr>
        <p:spPr>
          <a:xfrm>
            <a:off x="3246025" y="1220625"/>
            <a:ext cx="982500" cy="6177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4" name="Google Shape;94;p3"/>
          <p:cNvSpPr/>
          <p:nvPr/>
        </p:nvSpPr>
        <p:spPr>
          <a:xfrm>
            <a:off x="0" y="1000301"/>
            <a:ext cx="3357407" cy="414325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3"/>
          <p:cNvGrpSpPr/>
          <p:nvPr/>
        </p:nvGrpSpPr>
        <p:grpSpPr>
          <a:xfrm rot="-4179738" flipH="1">
            <a:off x="-283932" y="3876446"/>
            <a:ext cx="946744" cy="1725616"/>
            <a:chOff x="-214625" y="3943775"/>
            <a:chExt cx="458725" cy="836125"/>
          </a:xfrm>
        </p:grpSpPr>
        <p:sp>
          <p:nvSpPr>
            <p:cNvPr id="96" name="Google Shape;96;p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3"/>
          <p:cNvGrpSpPr/>
          <p:nvPr/>
        </p:nvGrpSpPr>
        <p:grpSpPr>
          <a:xfrm rot="-872858">
            <a:off x="-204884" y="1299567"/>
            <a:ext cx="1247406" cy="2528100"/>
            <a:chOff x="1803775" y="5029925"/>
            <a:chExt cx="655775" cy="1329050"/>
          </a:xfrm>
        </p:grpSpPr>
        <p:sp>
          <p:nvSpPr>
            <p:cNvPr id="109" name="Google Shape;109;p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869022" flipH="1">
            <a:off x="226808" y="3734638"/>
            <a:ext cx="384006" cy="315819"/>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3"/>
          <p:cNvGrpSpPr/>
          <p:nvPr/>
        </p:nvGrpSpPr>
        <p:grpSpPr>
          <a:xfrm rot="1525285">
            <a:off x="278554" y="560189"/>
            <a:ext cx="280526" cy="814509"/>
            <a:chOff x="1460575" y="5630575"/>
            <a:chExt cx="645350" cy="1873775"/>
          </a:xfrm>
        </p:grpSpPr>
        <p:sp>
          <p:nvSpPr>
            <p:cNvPr id="122" name="Google Shape;122;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3"/>
          <p:cNvSpPr/>
          <p:nvPr/>
        </p:nvSpPr>
        <p:spPr>
          <a:xfrm rot="-2701011">
            <a:off x="249983" y="19271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3"/>
          <p:cNvGrpSpPr/>
          <p:nvPr/>
        </p:nvGrpSpPr>
        <p:grpSpPr>
          <a:xfrm rot="1659831">
            <a:off x="1236203" y="4449117"/>
            <a:ext cx="392812" cy="1140530"/>
            <a:chOff x="1460575" y="5630575"/>
            <a:chExt cx="645350" cy="1873775"/>
          </a:xfrm>
        </p:grpSpPr>
        <p:sp>
          <p:nvSpPr>
            <p:cNvPr id="126" name="Google Shape;126;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3"/>
          <p:cNvSpPr/>
          <p:nvPr/>
        </p:nvSpPr>
        <p:spPr>
          <a:xfrm rot="10800000">
            <a:off x="7062065" y="101"/>
            <a:ext cx="2081938" cy="16953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1" name="Google Shape;131;p4"/>
          <p:cNvSpPr txBox="1">
            <a:spLocks noGrp="1"/>
          </p:cNvSpPr>
          <p:nvPr>
            <p:ph type="body" idx="1"/>
          </p:nvPr>
        </p:nvSpPr>
        <p:spPr>
          <a:xfrm>
            <a:off x="713275" y="1152475"/>
            <a:ext cx="77175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32" name="Google Shape;132;p4"/>
          <p:cNvSpPr/>
          <p:nvPr/>
        </p:nvSpPr>
        <p:spPr>
          <a:xfrm rot="-5400000">
            <a:off x="8207268" y="4206761"/>
            <a:ext cx="739918" cy="113354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5400000">
            <a:off x="196743" y="-196814"/>
            <a:ext cx="739918" cy="113354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4"/>
          <p:cNvGrpSpPr/>
          <p:nvPr/>
        </p:nvGrpSpPr>
        <p:grpSpPr>
          <a:xfrm rot="822728">
            <a:off x="-105378" y="204390"/>
            <a:ext cx="578235" cy="1053977"/>
            <a:chOff x="-214625" y="3943775"/>
            <a:chExt cx="458725" cy="836125"/>
          </a:xfrm>
        </p:grpSpPr>
        <p:sp>
          <p:nvSpPr>
            <p:cNvPr id="135" name="Google Shape;135;p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rot="1937137">
            <a:off x="-49276" y="1419598"/>
            <a:ext cx="247561" cy="718794"/>
            <a:chOff x="1460575" y="5630575"/>
            <a:chExt cx="645350" cy="1873775"/>
          </a:xfrm>
        </p:grpSpPr>
        <p:sp>
          <p:nvSpPr>
            <p:cNvPr id="148" name="Google Shape;148;p4"/>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4"/>
          <p:cNvGrpSpPr/>
          <p:nvPr/>
        </p:nvGrpSpPr>
        <p:grpSpPr>
          <a:xfrm rot="-1360815">
            <a:off x="8787582" y="2477598"/>
            <a:ext cx="744173" cy="981131"/>
            <a:chOff x="4326425" y="5583250"/>
            <a:chExt cx="744150" cy="981100"/>
          </a:xfrm>
        </p:grpSpPr>
        <p:sp>
          <p:nvSpPr>
            <p:cNvPr id="151" name="Google Shape;151;p4"/>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4"/>
          <p:cNvGrpSpPr/>
          <p:nvPr/>
        </p:nvGrpSpPr>
        <p:grpSpPr>
          <a:xfrm rot="-2418941">
            <a:off x="8394237" y="4374566"/>
            <a:ext cx="714867" cy="1448812"/>
            <a:chOff x="1803775" y="5029925"/>
            <a:chExt cx="655775" cy="1329050"/>
          </a:xfrm>
        </p:grpSpPr>
        <p:sp>
          <p:nvSpPr>
            <p:cNvPr id="177" name="Google Shape;177;p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rot="-1269334">
            <a:off x="8891383" y="3721956"/>
            <a:ext cx="601297" cy="1873742"/>
            <a:chOff x="3855225" y="5718400"/>
            <a:chExt cx="601300" cy="1873750"/>
          </a:xfrm>
        </p:grpSpPr>
        <p:sp>
          <p:nvSpPr>
            <p:cNvPr id="189" name="Google Shape;189;p4"/>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4"/>
          <p:cNvSpPr/>
          <p:nvPr/>
        </p:nvSpPr>
        <p:spPr>
          <a:xfrm rot="-2161609">
            <a:off x="7787037" y="4718605"/>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2161533">
            <a:off x="476718" y="-166239"/>
            <a:ext cx="179966" cy="36457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2" name="Google Shape;202;p6"/>
          <p:cNvSpPr/>
          <p:nvPr/>
        </p:nvSpPr>
        <p:spPr>
          <a:xfrm>
            <a:off x="-1" y="4007550"/>
            <a:ext cx="1394966" cy="1135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rot="1985753">
            <a:off x="-167008" y="3376599"/>
            <a:ext cx="366063" cy="1062241"/>
            <a:chOff x="4879175" y="1187475"/>
            <a:chExt cx="645625" cy="1873475"/>
          </a:xfrm>
        </p:grpSpPr>
        <p:sp>
          <p:nvSpPr>
            <p:cNvPr id="204" name="Google Shape;204;p6"/>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6"/>
          <p:cNvGrpSpPr/>
          <p:nvPr/>
        </p:nvGrpSpPr>
        <p:grpSpPr>
          <a:xfrm rot="2350920">
            <a:off x="124483" y="4434764"/>
            <a:ext cx="425263" cy="775134"/>
            <a:chOff x="-214625" y="3943775"/>
            <a:chExt cx="458725" cy="836125"/>
          </a:xfrm>
        </p:grpSpPr>
        <p:sp>
          <p:nvSpPr>
            <p:cNvPr id="207" name="Google Shape;207;p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6"/>
          <p:cNvSpPr/>
          <p:nvPr/>
        </p:nvSpPr>
        <p:spPr>
          <a:xfrm rot="2841006">
            <a:off x="411871" y="398927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6"/>
          <p:cNvGrpSpPr/>
          <p:nvPr/>
        </p:nvGrpSpPr>
        <p:grpSpPr>
          <a:xfrm rot="-1978349">
            <a:off x="8254895" y="4369489"/>
            <a:ext cx="782796" cy="1032187"/>
            <a:chOff x="4326425" y="5583250"/>
            <a:chExt cx="744150" cy="981100"/>
          </a:xfrm>
        </p:grpSpPr>
        <p:sp>
          <p:nvSpPr>
            <p:cNvPr id="221" name="Google Shape;221;p6"/>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6"/>
          <p:cNvSpPr/>
          <p:nvPr/>
        </p:nvSpPr>
        <p:spPr>
          <a:xfrm rot="7958994" flipH="1">
            <a:off x="7791971" y="49814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7"/>
        <p:cNvGrpSpPr/>
        <p:nvPr/>
      </p:nvGrpSpPr>
      <p:grpSpPr>
        <a:xfrm>
          <a:off x="0" y="0"/>
          <a:ext cx="0" cy="0"/>
          <a:chOff x="0" y="0"/>
          <a:chExt cx="0" cy="0"/>
        </a:xfrm>
      </p:grpSpPr>
      <p:sp>
        <p:nvSpPr>
          <p:cNvPr id="248" name="Google Shape;248;p7"/>
          <p:cNvSpPr/>
          <p:nvPr/>
        </p:nvSpPr>
        <p:spPr>
          <a:xfrm>
            <a:off x="0" y="2636951"/>
            <a:ext cx="3076260" cy="250509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txBox="1">
            <a:spLocks noGrp="1"/>
          </p:cNvSpPr>
          <p:nvPr>
            <p:ph type="title"/>
          </p:nvPr>
        </p:nvSpPr>
        <p:spPr>
          <a:xfrm>
            <a:off x="3995975" y="1540500"/>
            <a:ext cx="3228600" cy="646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50" name="Google Shape;250;p7"/>
          <p:cNvGrpSpPr/>
          <p:nvPr/>
        </p:nvGrpSpPr>
        <p:grpSpPr>
          <a:xfrm rot="3680395">
            <a:off x="-190692" y="2288049"/>
            <a:ext cx="1055996" cy="1392243"/>
            <a:chOff x="4326425" y="5583250"/>
            <a:chExt cx="744150" cy="981100"/>
          </a:xfrm>
        </p:grpSpPr>
        <p:sp>
          <p:nvSpPr>
            <p:cNvPr id="251" name="Google Shape;251;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7"/>
          <p:cNvSpPr/>
          <p:nvPr/>
        </p:nvSpPr>
        <p:spPr>
          <a:xfrm rot="1078197">
            <a:off x="221319" y="19910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2700996">
            <a:off x="414079" y="3787509"/>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7"/>
          <p:cNvGrpSpPr/>
          <p:nvPr/>
        </p:nvGrpSpPr>
        <p:grpSpPr>
          <a:xfrm rot="6677660">
            <a:off x="-188215" y="4000541"/>
            <a:ext cx="838354" cy="1528002"/>
            <a:chOff x="-214625" y="3943775"/>
            <a:chExt cx="458725" cy="836125"/>
          </a:xfrm>
        </p:grpSpPr>
        <p:sp>
          <p:nvSpPr>
            <p:cNvPr id="279" name="Google Shape;279;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7"/>
          <p:cNvGrpSpPr/>
          <p:nvPr/>
        </p:nvGrpSpPr>
        <p:grpSpPr>
          <a:xfrm rot="-7119607">
            <a:off x="8140784" y="1533003"/>
            <a:ext cx="1192532" cy="1572255"/>
            <a:chOff x="4326425" y="5583250"/>
            <a:chExt cx="744150" cy="981100"/>
          </a:xfrm>
        </p:grpSpPr>
        <p:sp>
          <p:nvSpPr>
            <p:cNvPr id="292" name="Google Shape;292;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7"/>
          <p:cNvSpPr/>
          <p:nvPr/>
        </p:nvSpPr>
        <p:spPr>
          <a:xfrm rot="8099118">
            <a:off x="8322549" y="1069861"/>
            <a:ext cx="161313" cy="34203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7"/>
          <p:cNvGrpSpPr/>
          <p:nvPr/>
        </p:nvGrpSpPr>
        <p:grpSpPr>
          <a:xfrm rot="-4122382">
            <a:off x="8217461" y="-554346"/>
            <a:ext cx="946762" cy="1725600"/>
            <a:chOff x="-214625" y="3943775"/>
            <a:chExt cx="458725" cy="836125"/>
          </a:xfrm>
        </p:grpSpPr>
        <p:sp>
          <p:nvSpPr>
            <p:cNvPr id="319" name="Google Shape;319;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rot="2700000">
            <a:off x="25735" y="1107176"/>
            <a:ext cx="335951" cy="975435"/>
            <a:chOff x="1460575" y="5630575"/>
            <a:chExt cx="645350" cy="1873775"/>
          </a:xfrm>
        </p:grpSpPr>
        <p:sp>
          <p:nvSpPr>
            <p:cNvPr id="332" name="Google Shape;332;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7"/>
          <p:cNvGrpSpPr/>
          <p:nvPr/>
        </p:nvGrpSpPr>
        <p:grpSpPr>
          <a:xfrm rot="-2306939">
            <a:off x="8852116" y="3084683"/>
            <a:ext cx="432781" cy="1256581"/>
            <a:chOff x="1460575" y="5630575"/>
            <a:chExt cx="645350" cy="1873775"/>
          </a:xfrm>
        </p:grpSpPr>
        <p:sp>
          <p:nvSpPr>
            <p:cNvPr id="335" name="Google Shape;335;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7"/>
          <p:cNvGrpSpPr/>
          <p:nvPr/>
        </p:nvGrpSpPr>
        <p:grpSpPr>
          <a:xfrm rot="-8100000">
            <a:off x="5835549" y="-392970"/>
            <a:ext cx="831808" cy="1516031"/>
            <a:chOff x="-214625" y="3943775"/>
            <a:chExt cx="458725" cy="836125"/>
          </a:xfrm>
        </p:grpSpPr>
        <p:sp>
          <p:nvSpPr>
            <p:cNvPr id="338" name="Google Shape;338;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7"/>
          <p:cNvSpPr txBox="1">
            <a:spLocks noGrp="1"/>
          </p:cNvSpPr>
          <p:nvPr>
            <p:ph type="subTitle" idx="1"/>
          </p:nvPr>
        </p:nvSpPr>
        <p:spPr>
          <a:xfrm>
            <a:off x="3996875" y="2187000"/>
            <a:ext cx="3227700" cy="1664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1"/>
        <p:cNvGrpSpPr/>
        <p:nvPr/>
      </p:nvGrpSpPr>
      <p:grpSpPr>
        <a:xfrm>
          <a:off x="0" y="0"/>
          <a:ext cx="0" cy="0"/>
          <a:chOff x="0" y="0"/>
          <a:chExt cx="0" cy="0"/>
        </a:xfrm>
      </p:grpSpPr>
      <p:sp>
        <p:nvSpPr>
          <p:cNvPr id="352" name="Google Shape;352;p8"/>
          <p:cNvSpPr txBox="1">
            <a:spLocks noGrp="1"/>
          </p:cNvSpPr>
          <p:nvPr>
            <p:ph type="title"/>
          </p:nvPr>
        </p:nvSpPr>
        <p:spPr>
          <a:xfrm>
            <a:off x="1700700" y="2231150"/>
            <a:ext cx="5742600" cy="166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53" name="Google Shape;353;p8"/>
          <p:cNvGrpSpPr/>
          <p:nvPr/>
        </p:nvGrpSpPr>
        <p:grpSpPr>
          <a:xfrm rot="4458764">
            <a:off x="-461166" y="-607720"/>
            <a:ext cx="2631211" cy="2631751"/>
            <a:chOff x="494881" y="2817898"/>
            <a:chExt cx="2631079" cy="2631619"/>
          </a:xfrm>
        </p:grpSpPr>
        <p:grpSp>
          <p:nvGrpSpPr>
            <p:cNvPr id="354" name="Google Shape;354;p8"/>
            <p:cNvGrpSpPr/>
            <p:nvPr/>
          </p:nvGrpSpPr>
          <p:grpSpPr>
            <a:xfrm rot="-872865">
              <a:off x="758334" y="2920740"/>
              <a:ext cx="1104590" cy="2238658"/>
              <a:chOff x="1803775" y="5029925"/>
              <a:chExt cx="655775" cy="1329050"/>
            </a:xfrm>
          </p:grpSpPr>
          <p:sp>
            <p:nvSpPr>
              <p:cNvPr id="355" name="Google Shape;355;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8"/>
            <p:cNvGrpSpPr/>
            <p:nvPr/>
          </p:nvGrpSpPr>
          <p:grpSpPr>
            <a:xfrm rot="2700000">
              <a:off x="2022629" y="4043249"/>
              <a:ext cx="736574" cy="1342446"/>
              <a:chOff x="-214625" y="3943775"/>
              <a:chExt cx="458725" cy="836125"/>
            </a:xfrm>
          </p:grpSpPr>
          <p:sp>
            <p:nvSpPr>
              <p:cNvPr id="367" name="Google Shape;367;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 name="Google Shape;379;p8"/>
          <p:cNvGrpSpPr/>
          <p:nvPr/>
        </p:nvGrpSpPr>
        <p:grpSpPr>
          <a:xfrm rot="-7214108">
            <a:off x="7782042" y="3822721"/>
            <a:ext cx="1104614" cy="2238706"/>
            <a:chOff x="1803775" y="5029925"/>
            <a:chExt cx="655775" cy="1329050"/>
          </a:xfrm>
        </p:grpSpPr>
        <p:sp>
          <p:nvSpPr>
            <p:cNvPr id="380" name="Google Shape;380;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8"/>
          <p:cNvGrpSpPr/>
          <p:nvPr/>
        </p:nvGrpSpPr>
        <p:grpSpPr>
          <a:xfrm rot="-3641170">
            <a:off x="8690525" y="2998832"/>
            <a:ext cx="736632" cy="1342556"/>
            <a:chOff x="-214625" y="3943775"/>
            <a:chExt cx="458725" cy="836125"/>
          </a:xfrm>
        </p:grpSpPr>
        <p:sp>
          <p:nvSpPr>
            <p:cNvPr id="392" name="Google Shape;392;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4"/>
        <p:cNvGrpSpPr/>
        <p:nvPr/>
      </p:nvGrpSpPr>
      <p:grpSpPr>
        <a:xfrm>
          <a:off x="0" y="0"/>
          <a:ext cx="0" cy="0"/>
          <a:chOff x="0" y="0"/>
          <a:chExt cx="0" cy="0"/>
        </a:xfrm>
      </p:grpSpPr>
      <p:sp>
        <p:nvSpPr>
          <p:cNvPr id="465" name="Google Shape;465;p11"/>
          <p:cNvSpPr txBox="1">
            <a:spLocks noGrp="1"/>
          </p:cNvSpPr>
          <p:nvPr>
            <p:ph type="title" hasCustomPrompt="1"/>
          </p:nvPr>
        </p:nvSpPr>
        <p:spPr>
          <a:xfrm>
            <a:off x="1206550" y="1303025"/>
            <a:ext cx="67311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6" name="Google Shape;466;p11"/>
          <p:cNvSpPr txBox="1">
            <a:spLocks noGrp="1"/>
          </p:cNvSpPr>
          <p:nvPr>
            <p:ph type="subTitle" idx="1"/>
          </p:nvPr>
        </p:nvSpPr>
        <p:spPr>
          <a:xfrm>
            <a:off x="1432475" y="3026825"/>
            <a:ext cx="6279300" cy="5166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1000"/>
              </a:spcBef>
              <a:spcAft>
                <a:spcPts val="0"/>
              </a:spcAft>
              <a:buNone/>
              <a:defRPr sz="1600"/>
            </a:lvl1pPr>
            <a:lvl2pPr lvl="1" algn="ctr" rtl="0">
              <a:lnSpc>
                <a:spcPct val="100000"/>
              </a:lnSpc>
              <a:spcBef>
                <a:spcPts val="1000"/>
              </a:spcBef>
              <a:spcAft>
                <a:spcPts val="0"/>
              </a:spcAft>
              <a:buNone/>
              <a:defRPr sz="1600" b="1"/>
            </a:lvl2pPr>
            <a:lvl3pPr lvl="2" algn="ctr" rtl="0">
              <a:lnSpc>
                <a:spcPct val="100000"/>
              </a:lnSpc>
              <a:spcBef>
                <a:spcPts val="1000"/>
              </a:spcBef>
              <a:spcAft>
                <a:spcPts val="0"/>
              </a:spcAft>
              <a:buNone/>
              <a:defRPr sz="1600" b="1"/>
            </a:lvl3pPr>
            <a:lvl4pPr lvl="3" algn="ctr" rtl="0">
              <a:lnSpc>
                <a:spcPct val="100000"/>
              </a:lnSpc>
              <a:spcBef>
                <a:spcPts val="1000"/>
              </a:spcBef>
              <a:spcAft>
                <a:spcPts val="0"/>
              </a:spcAft>
              <a:buNone/>
              <a:defRPr sz="1600" b="1"/>
            </a:lvl4pPr>
            <a:lvl5pPr lvl="4" algn="ctr" rtl="0">
              <a:lnSpc>
                <a:spcPct val="100000"/>
              </a:lnSpc>
              <a:spcBef>
                <a:spcPts val="1000"/>
              </a:spcBef>
              <a:spcAft>
                <a:spcPts val="0"/>
              </a:spcAft>
              <a:buNone/>
              <a:defRPr sz="1600" b="1"/>
            </a:lvl5pPr>
            <a:lvl6pPr lvl="5" algn="ctr" rtl="0">
              <a:lnSpc>
                <a:spcPct val="100000"/>
              </a:lnSpc>
              <a:spcBef>
                <a:spcPts val="1000"/>
              </a:spcBef>
              <a:spcAft>
                <a:spcPts val="0"/>
              </a:spcAft>
              <a:buNone/>
              <a:defRPr sz="1600" b="1"/>
            </a:lvl6pPr>
            <a:lvl7pPr lvl="6" algn="ctr" rtl="0">
              <a:lnSpc>
                <a:spcPct val="100000"/>
              </a:lnSpc>
              <a:spcBef>
                <a:spcPts val="1000"/>
              </a:spcBef>
              <a:spcAft>
                <a:spcPts val="0"/>
              </a:spcAft>
              <a:buNone/>
              <a:defRPr sz="1600" b="1"/>
            </a:lvl7pPr>
            <a:lvl8pPr lvl="7" algn="ctr" rtl="0">
              <a:lnSpc>
                <a:spcPct val="100000"/>
              </a:lnSpc>
              <a:spcBef>
                <a:spcPts val="1000"/>
              </a:spcBef>
              <a:spcAft>
                <a:spcPts val="0"/>
              </a:spcAft>
              <a:buNone/>
              <a:defRPr sz="1600" b="1"/>
            </a:lvl8pPr>
            <a:lvl9pPr lvl="8" algn="ctr" rtl="0">
              <a:lnSpc>
                <a:spcPct val="100000"/>
              </a:lnSpc>
              <a:spcBef>
                <a:spcPts val="1000"/>
              </a:spcBef>
              <a:spcAft>
                <a:spcPts val="0"/>
              </a:spcAft>
              <a:buNone/>
              <a:defRPr sz="1600" b="1"/>
            </a:lvl9pPr>
          </a:lstStyle>
          <a:p>
            <a:endParaRPr/>
          </a:p>
        </p:txBody>
      </p:sp>
      <p:sp>
        <p:nvSpPr>
          <p:cNvPr id="467" name="Google Shape;467;p11"/>
          <p:cNvSpPr/>
          <p:nvPr/>
        </p:nvSpPr>
        <p:spPr>
          <a:xfrm rot="10800000">
            <a:off x="0" y="-1"/>
            <a:ext cx="9144085" cy="120655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0" y="3275550"/>
            <a:ext cx="9144085" cy="1868051"/>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2131633">
            <a:off x="1897726" y="4453224"/>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2701591">
            <a:off x="638920" y="178208"/>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2131633" flipH="1">
            <a:off x="8277076" y="4269099"/>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11"/>
          <p:cNvGrpSpPr/>
          <p:nvPr/>
        </p:nvGrpSpPr>
        <p:grpSpPr>
          <a:xfrm rot="10800000">
            <a:off x="6573917" y="-644074"/>
            <a:ext cx="2883048" cy="2494679"/>
            <a:chOff x="-232214" y="3409528"/>
            <a:chExt cx="2412996" cy="2127840"/>
          </a:xfrm>
        </p:grpSpPr>
        <p:grpSp>
          <p:nvGrpSpPr>
            <p:cNvPr id="473" name="Google Shape;473;p11"/>
            <p:cNvGrpSpPr/>
            <p:nvPr/>
          </p:nvGrpSpPr>
          <p:grpSpPr>
            <a:xfrm rot="1865779">
              <a:off x="184802" y="3513544"/>
              <a:ext cx="923583" cy="1871813"/>
              <a:chOff x="1803775" y="5029925"/>
              <a:chExt cx="655775" cy="1329050"/>
            </a:xfrm>
          </p:grpSpPr>
          <p:sp>
            <p:nvSpPr>
              <p:cNvPr id="474" name="Google Shape;474;p11"/>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11"/>
            <p:cNvGrpSpPr/>
            <p:nvPr/>
          </p:nvGrpSpPr>
          <p:grpSpPr>
            <a:xfrm rot="3492532">
              <a:off x="959485" y="4639772"/>
              <a:ext cx="494143" cy="900682"/>
              <a:chOff x="-214625" y="3943775"/>
              <a:chExt cx="458725" cy="836125"/>
            </a:xfrm>
          </p:grpSpPr>
          <p:sp>
            <p:nvSpPr>
              <p:cNvPr id="486" name="Google Shape;486;p11"/>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11"/>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11"/>
          <p:cNvGrpSpPr/>
          <p:nvPr/>
        </p:nvGrpSpPr>
        <p:grpSpPr>
          <a:xfrm rot="1357337">
            <a:off x="-57381" y="3879729"/>
            <a:ext cx="714840" cy="1448757"/>
            <a:chOff x="1803775" y="5029925"/>
            <a:chExt cx="655775" cy="1329050"/>
          </a:xfrm>
        </p:grpSpPr>
        <p:sp>
          <p:nvSpPr>
            <p:cNvPr id="501" name="Google Shape;501;p11"/>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513"/>
        <p:cNvGrpSpPr/>
        <p:nvPr/>
      </p:nvGrpSpPr>
      <p:grpSpPr>
        <a:xfrm>
          <a:off x="0" y="0"/>
          <a:ext cx="0" cy="0"/>
          <a:chOff x="0" y="0"/>
          <a:chExt cx="0" cy="0"/>
        </a:xfrm>
      </p:grpSpPr>
      <p:sp>
        <p:nvSpPr>
          <p:cNvPr id="514" name="Google Shape;514;p13"/>
          <p:cNvSpPr/>
          <p:nvPr/>
        </p:nvSpPr>
        <p:spPr>
          <a:xfrm rot="10800000" flipH="1">
            <a:off x="0" y="-1"/>
            <a:ext cx="9144085" cy="1485901"/>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6" name="Google Shape;516;p13"/>
          <p:cNvSpPr txBox="1">
            <a:spLocks noGrp="1"/>
          </p:cNvSpPr>
          <p:nvPr>
            <p:ph type="title" idx="2" hasCustomPrompt="1"/>
          </p:nvPr>
        </p:nvSpPr>
        <p:spPr>
          <a:xfrm>
            <a:off x="959332"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7" name="Google Shape;517;p13"/>
          <p:cNvSpPr txBox="1">
            <a:spLocks noGrp="1"/>
          </p:cNvSpPr>
          <p:nvPr>
            <p:ph type="subTitle" idx="1"/>
          </p:nvPr>
        </p:nvSpPr>
        <p:spPr>
          <a:xfrm>
            <a:off x="2102900" y="224905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18" name="Google Shape;518;p13"/>
          <p:cNvSpPr txBox="1">
            <a:spLocks noGrp="1"/>
          </p:cNvSpPr>
          <p:nvPr>
            <p:ph type="title" idx="3" hasCustomPrompt="1"/>
          </p:nvPr>
        </p:nvSpPr>
        <p:spPr>
          <a:xfrm>
            <a:off x="4796056"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19" name="Google Shape;519;p13"/>
          <p:cNvSpPr txBox="1">
            <a:spLocks noGrp="1"/>
          </p:cNvSpPr>
          <p:nvPr>
            <p:ph type="title" idx="4" hasCustomPrompt="1"/>
          </p:nvPr>
        </p:nvSpPr>
        <p:spPr>
          <a:xfrm>
            <a:off x="959332"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20" name="Google Shape;520;p13"/>
          <p:cNvSpPr txBox="1">
            <a:spLocks noGrp="1"/>
          </p:cNvSpPr>
          <p:nvPr>
            <p:ph type="title" idx="5" hasCustomPrompt="1"/>
          </p:nvPr>
        </p:nvSpPr>
        <p:spPr>
          <a:xfrm>
            <a:off x="4796056"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21" name="Google Shape;521;p13"/>
          <p:cNvSpPr txBox="1">
            <a:spLocks noGrp="1"/>
          </p:cNvSpPr>
          <p:nvPr>
            <p:ph type="subTitle" idx="6"/>
          </p:nvPr>
        </p:nvSpPr>
        <p:spPr>
          <a:xfrm>
            <a:off x="5948004" y="2249059"/>
            <a:ext cx="24654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22" name="Google Shape;522;p13"/>
          <p:cNvSpPr txBox="1">
            <a:spLocks noGrp="1"/>
          </p:cNvSpPr>
          <p:nvPr>
            <p:ph type="subTitle" idx="7"/>
          </p:nvPr>
        </p:nvSpPr>
        <p:spPr>
          <a:xfrm>
            <a:off x="2102900" y="3773851"/>
            <a:ext cx="24807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23" name="Google Shape;523;p13"/>
          <p:cNvSpPr txBox="1">
            <a:spLocks noGrp="1"/>
          </p:cNvSpPr>
          <p:nvPr>
            <p:ph type="subTitle" idx="8"/>
          </p:nvPr>
        </p:nvSpPr>
        <p:spPr>
          <a:xfrm>
            <a:off x="5948004" y="3773851"/>
            <a:ext cx="2465400" cy="699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524" name="Google Shape;524;p13"/>
          <p:cNvSpPr txBox="1">
            <a:spLocks noGrp="1"/>
          </p:cNvSpPr>
          <p:nvPr>
            <p:ph type="title" idx="9"/>
          </p:nvPr>
        </p:nvSpPr>
        <p:spPr>
          <a:xfrm>
            <a:off x="2105600"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25" name="Google Shape;525;p13"/>
          <p:cNvSpPr txBox="1">
            <a:spLocks noGrp="1"/>
          </p:cNvSpPr>
          <p:nvPr>
            <p:ph type="title" idx="13"/>
          </p:nvPr>
        </p:nvSpPr>
        <p:spPr>
          <a:xfrm>
            <a:off x="5935404"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26" name="Google Shape;526;p13"/>
          <p:cNvSpPr txBox="1">
            <a:spLocks noGrp="1"/>
          </p:cNvSpPr>
          <p:nvPr>
            <p:ph type="title" idx="14"/>
          </p:nvPr>
        </p:nvSpPr>
        <p:spPr>
          <a:xfrm>
            <a:off x="2105600"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27" name="Google Shape;527;p13"/>
          <p:cNvSpPr txBox="1">
            <a:spLocks noGrp="1"/>
          </p:cNvSpPr>
          <p:nvPr>
            <p:ph type="title" idx="15"/>
          </p:nvPr>
        </p:nvSpPr>
        <p:spPr>
          <a:xfrm>
            <a:off x="5935404"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528" name="Google Shape;528;p13"/>
          <p:cNvGrpSpPr/>
          <p:nvPr/>
        </p:nvGrpSpPr>
        <p:grpSpPr>
          <a:xfrm rot="1357337">
            <a:off x="8327544" y="4145117"/>
            <a:ext cx="714840" cy="1448757"/>
            <a:chOff x="1803775" y="5029925"/>
            <a:chExt cx="655775" cy="1329050"/>
          </a:xfrm>
        </p:grpSpPr>
        <p:sp>
          <p:nvSpPr>
            <p:cNvPr id="529" name="Google Shape;529;p1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13"/>
          <p:cNvSpPr/>
          <p:nvPr/>
        </p:nvSpPr>
        <p:spPr>
          <a:xfrm rot="-2161609">
            <a:off x="384399" y="3203005"/>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rot="2699045">
            <a:off x="8758241" y="2420853"/>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23"/>
        <p:cNvGrpSpPr/>
        <p:nvPr/>
      </p:nvGrpSpPr>
      <p:grpSpPr>
        <a:xfrm>
          <a:off x="0" y="0"/>
          <a:ext cx="0" cy="0"/>
          <a:chOff x="0" y="0"/>
          <a:chExt cx="0" cy="0"/>
        </a:xfrm>
      </p:grpSpPr>
      <p:sp>
        <p:nvSpPr>
          <p:cNvPr id="624" name="Google Shape;624;p19"/>
          <p:cNvSpPr txBox="1">
            <a:spLocks noGrp="1"/>
          </p:cNvSpPr>
          <p:nvPr>
            <p:ph type="title"/>
          </p:nvPr>
        </p:nvSpPr>
        <p:spPr>
          <a:xfrm>
            <a:off x="2908275" y="445025"/>
            <a:ext cx="5522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5" name="Google Shape;625;p19"/>
          <p:cNvSpPr txBox="1">
            <a:spLocks noGrp="1"/>
          </p:cNvSpPr>
          <p:nvPr>
            <p:ph type="subTitle" idx="1"/>
          </p:nvPr>
        </p:nvSpPr>
        <p:spPr>
          <a:xfrm>
            <a:off x="2908412"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6" name="Google Shape;626;p19"/>
          <p:cNvSpPr txBox="1">
            <a:spLocks noGrp="1"/>
          </p:cNvSpPr>
          <p:nvPr>
            <p:ph type="title" idx="2"/>
          </p:nvPr>
        </p:nvSpPr>
        <p:spPr>
          <a:xfrm>
            <a:off x="2910914"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7" name="Google Shape;627;p19"/>
          <p:cNvSpPr txBox="1">
            <a:spLocks noGrp="1"/>
          </p:cNvSpPr>
          <p:nvPr>
            <p:ph type="subTitle" idx="3"/>
          </p:nvPr>
        </p:nvSpPr>
        <p:spPr>
          <a:xfrm>
            <a:off x="2908400" y="3673526"/>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28" name="Google Shape;628;p19"/>
          <p:cNvSpPr txBox="1">
            <a:spLocks noGrp="1"/>
          </p:cNvSpPr>
          <p:nvPr>
            <p:ph type="title" idx="4"/>
          </p:nvPr>
        </p:nvSpPr>
        <p:spPr>
          <a:xfrm>
            <a:off x="2908400" y="3355643"/>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9" name="Google Shape;629;p19"/>
          <p:cNvSpPr txBox="1">
            <a:spLocks noGrp="1"/>
          </p:cNvSpPr>
          <p:nvPr>
            <p:ph type="subTitle" idx="5"/>
          </p:nvPr>
        </p:nvSpPr>
        <p:spPr>
          <a:xfrm>
            <a:off x="6131061" y="190820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30" name="Google Shape;630;p19"/>
          <p:cNvSpPr txBox="1">
            <a:spLocks noGrp="1"/>
          </p:cNvSpPr>
          <p:nvPr>
            <p:ph type="title" idx="6"/>
          </p:nvPr>
        </p:nvSpPr>
        <p:spPr>
          <a:xfrm>
            <a:off x="6133563" y="15903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31" name="Google Shape;631;p19"/>
          <p:cNvSpPr txBox="1">
            <a:spLocks noGrp="1"/>
          </p:cNvSpPr>
          <p:nvPr>
            <p:ph type="subTitle" idx="7"/>
          </p:nvPr>
        </p:nvSpPr>
        <p:spPr>
          <a:xfrm>
            <a:off x="6131049" y="3673528"/>
            <a:ext cx="2299500" cy="9234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32" name="Google Shape;632;p19"/>
          <p:cNvSpPr txBox="1">
            <a:spLocks noGrp="1"/>
          </p:cNvSpPr>
          <p:nvPr>
            <p:ph type="title" idx="8"/>
          </p:nvPr>
        </p:nvSpPr>
        <p:spPr>
          <a:xfrm>
            <a:off x="6131049" y="335564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1pPr>
            <a:lvl2pPr lvl="1">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2pPr>
            <a:lvl3pPr lvl="2">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3pPr>
            <a:lvl4pPr lvl="3">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4pPr>
            <a:lvl5pPr lvl="4">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5pPr>
            <a:lvl6pPr lvl="5">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6pPr>
            <a:lvl7pPr lvl="6">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7pPr>
            <a:lvl8pPr lvl="7">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8pPr>
            <a:lvl9pPr lvl="8">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1pPr>
            <a:lvl2pPr marL="914400" lvl="1"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2pPr>
            <a:lvl3pPr marL="1371600" lvl="2"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3pPr>
            <a:lvl4pPr marL="1828800" lvl="3"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4pPr>
            <a:lvl5pPr marL="2286000" lvl="4"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5pPr>
            <a:lvl6pPr marL="2743200" lvl="5"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6pPr>
            <a:lvl7pPr marL="3200400" lvl="6"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7pPr>
            <a:lvl8pPr marL="3657600" lvl="7"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8pPr>
            <a:lvl9pPr marL="4114800" lvl="8"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7" r:id="rId7"/>
    <p:sldLayoutId id="2147483659" r:id="rId8"/>
    <p:sldLayoutId id="2147483665" r:id="rId9"/>
    <p:sldLayoutId id="2147483666"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28"/>
          <p:cNvSpPr/>
          <p:nvPr/>
        </p:nvSpPr>
        <p:spPr>
          <a:xfrm>
            <a:off x="3019800" y="66325"/>
            <a:ext cx="3104400" cy="31047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3243300" y="289975"/>
            <a:ext cx="2657400" cy="2657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txBox="1">
            <a:spLocks noGrp="1"/>
          </p:cNvSpPr>
          <p:nvPr>
            <p:ph type="subTitle" idx="1"/>
          </p:nvPr>
        </p:nvSpPr>
        <p:spPr>
          <a:xfrm>
            <a:off x="2200575" y="4142400"/>
            <a:ext cx="4743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t>BY JAMESBOND-1</a:t>
            </a:r>
            <a:endParaRPr sz="2100" b="1"/>
          </a:p>
        </p:txBody>
      </p:sp>
      <p:grpSp>
        <p:nvGrpSpPr>
          <p:cNvPr id="893" name="Google Shape;893;p28"/>
          <p:cNvGrpSpPr/>
          <p:nvPr/>
        </p:nvGrpSpPr>
        <p:grpSpPr>
          <a:xfrm rot="-8100153">
            <a:off x="7811849" y="1368427"/>
            <a:ext cx="727719" cy="1326365"/>
            <a:chOff x="-214625" y="3943775"/>
            <a:chExt cx="458725" cy="836125"/>
          </a:xfrm>
        </p:grpSpPr>
        <p:sp>
          <p:nvSpPr>
            <p:cNvPr id="894" name="Google Shape;894;p2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28"/>
          <p:cNvSpPr/>
          <p:nvPr/>
        </p:nvSpPr>
        <p:spPr>
          <a:xfrm rot="2699760">
            <a:off x="5607974" y="4857732"/>
            <a:ext cx="197521" cy="50832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28"/>
          <p:cNvGrpSpPr/>
          <p:nvPr/>
        </p:nvGrpSpPr>
        <p:grpSpPr>
          <a:xfrm rot="-1417591">
            <a:off x="945675" y="2395836"/>
            <a:ext cx="578252" cy="1053955"/>
            <a:chOff x="-214625" y="3943775"/>
            <a:chExt cx="458725" cy="836125"/>
          </a:xfrm>
        </p:grpSpPr>
        <p:sp>
          <p:nvSpPr>
            <p:cNvPr id="908" name="Google Shape;908;p2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28"/>
          <p:cNvSpPr/>
          <p:nvPr/>
        </p:nvSpPr>
        <p:spPr>
          <a:xfrm rot="-2161307">
            <a:off x="1174421" y="1869817"/>
            <a:ext cx="191289" cy="49233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rot="2157314">
            <a:off x="7724630" y="2908984"/>
            <a:ext cx="191296" cy="49233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28"/>
          <p:cNvGrpSpPr/>
          <p:nvPr/>
        </p:nvGrpSpPr>
        <p:grpSpPr>
          <a:xfrm rot="1350639">
            <a:off x="1751195" y="3340754"/>
            <a:ext cx="335945" cy="975417"/>
            <a:chOff x="1460575" y="5630575"/>
            <a:chExt cx="645350" cy="1873775"/>
          </a:xfrm>
        </p:grpSpPr>
        <p:sp>
          <p:nvSpPr>
            <p:cNvPr id="923" name="Google Shape;923;p28"/>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28"/>
          <p:cNvSpPr/>
          <p:nvPr/>
        </p:nvSpPr>
        <p:spPr>
          <a:xfrm rot="-2318269">
            <a:off x="1355554" y="3677055"/>
            <a:ext cx="142847" cy="30281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6" name="Google Shape;926;p28"/>
          <p:cNvPicPr preferRelativeResize="0"/>
          <p:nvPr/>
        </p:nvPicPr>
        <p:blipFill>
          <a:blip r:embed="rId3">
            <a:alphaModFix/>
          </a:blip>
          <a:stretch>
            <a:fillRect/>
          </a:stretch>
        </p:blipFill>
        <p:spPr>
          <a:xfrm>
            <a:off x="3371037" y="289975"/>
            <a:ext cx="2401925" cy="2401925"/>
          </a:xfrm>
          <a:prstGeom prst="rect">
            <a:avLst/>
          </a:prstGeom>
          <a:noFill/>
          <a:ln>
            <a:noFill/>
          </a:ln>
        </p:spPr>
      </p:pic>
      <p:sp>
        <p:nvSpPr>
          <p:cNvPr id="927" name="Google Shape;927;p28"/>
          <p:cNvSpPr txBox="1">
            <a:spLocks noGrp="1"/>
          </p:cNvSpPr>
          <p:nvPr>
            <p:ph type="ctrTitle"/>
          </p:nvPr>
        </p:nvSpPr>
        <p:spPr>
          <a:xfrm>
            <a:off x="1945488" y="2510050"/>
            <a:ext cx="5262600" cy="17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OneStop E-Cycle @NTU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37"/>
          <p:cNvSpPr/>
          <p:nvPr/>
        </p:nvSpPr>
        <p:spPr>
          <a:xfrm rot="-9437072">
            <a:off x="1181228" y="446745"/>
            <a:ext cx="7042533" cy="4575302"/>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txBox="1">
            <a:spLocks noGrp="1"/>
          </p:cNvSpPr>
          <p:nvPr>
            <p:ph type="title"/>
          </p:nvPr>
        </p:nvSpPr>
        <p:spPr>
          <a:xfrm>
            <a:off x="1700700" y="1049450"/>
            <a:ext cx="5742600" cy="125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Expected users</a:t>
            </a:r>
            <a:endParaRPr/>
          </a:p>
        </p:txBody>
      </p:sp>
      <p:grpSp>
        <p:nvGrpSpPr>
          <p:cNvPr id="1279" name="Google Shape;1279;p37"/>
          <p:cNvGrpSpPr/>
          <p:nvPr/>
        </p:nvGrpSpPr>
        <p:grpSpPr>
          <a:xfrm>
            <a:off x="494881" y="2768072"/>
            <a:ext cx="2631079" cy="2681445"/>
            <a:chOff x="494881" y="2768072"/>
            <a:chExt cx="2631079" cy="2681445"/>
          </a:xfrm>
        </p:grpSpPr>
        <p:grpSp>
          <p:nvGrpSpPr>
            <p:cNvPr id="1280" name="Google Shape;1280;p37"/>
            <p:cNvGrpSpPr/>
            <p:nvPr/>
          </p:nvGrpSpPr>
          <p:grpSpPr>
            <a:xfrm rot="-872865">
              <a:off x="758334" y="2920740"/>
              <a:ext cx="1104590" cy="2238658"/>
              <a:chOff x="1803775" y="5029925"/>
              <a:chExt cx="655775" cy="1329050"/>
            </a:xfrm>
          </p:grpSpPr>
          <p:sp>
            <p:nvSpPr>
              <p:cNvPr id="1281" name="Google Shape;1281;p37"/>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7"/>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37"/>
            <p:cNvSpPr/>
            <p:nvPr/>
          </p:nvSpPr>
          <p:spPr>
            <a:xfrm rot="2376268">
              <a:off x="936679" y="2844360"/>
              <a:ext cx="340032" cy="279653"/>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37"/>
            <p:cNvGrpSpPr/>
            <p:nvPr/>
          </p:nvGrpSpPr>
          <p:grpSpPr>
            <a:xfrm rot="2700000">
              <a:off x="2022629" y="4043249"/>
              <a:ext cx="736574" cy="1342446"/>
              <a:chOff x="-214625" y="3943775"/>
              <a:chExt cx="458725" cy="836125"/>
            </a:xfrm>
          </p:grpSpPr>
          <p:sp>
            <p:nvSpPr>
              <p:cNvPr id="1294" name="Google Shape;1294;p3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6" name="Google Shape;1306;p37"/>
          <p:cNvGrpSpPr/>
          <p:nvPr/>
        </p:nvGrpSpPr>
        <p:grpSpPr>
          <a:xfrm>
            <a:off x="6550240" y="-253467"/>
            <a:ext cx="1842433" cy="2816607"/>
            <a:chOff x="6550240" y="-253467"/>
            <a:chExt cx="1842433" cy="2816607"/>
          </a:xfrm>
        </p:grpSpPr>
        <p:grpSp>
          <p:nvGrpSpPr>
            <p:cNvPr id="1307" name="Google Shape;1307;p37"/>
            <p:cNvGrpSpPr/>
            <p:nvPr/>
          </p:nvGrpSpPr>
          <p:grpSpPr>
            <a:xfrm rot="9927142">
              <a:off x="6847754" y="-137329"/>
              <a:ext cx="1247406" cy="2528100"/>
              <a:chOff x="1803775" y="5029925"/>
              <a:chExt cx="655775" cy="1329050"/>
            </a:xfrm>
          </p:grpSpPr>
          <p:sp>
            <p:nvSpPr>
              <p:cNvPr id="1308" name="Google Shape;1308;p37"/>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7"/>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7"/>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7"/>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7"/>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7"/>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7"/>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7"/>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7"/>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7"/>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7"/>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37"/>
            <p:cNvSpPr/>
            <p:nvPr/>
          </p:nvSpPr>
          <p:spPr>
            <a:xfrm rot="-8423723">
              <a:off x="7509693" y="2161164"/>
              <a:ext cx="384010" cy="315822"/>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37"/>
          <p:cNvSpPr txBox="1">
            <a:spLocks noGrp="1"/>
          </p:cNvSpPr>
          <p:nvPr>
            <p:ph type="subTitle" idx="4294967295"/>
          </p:nvPr>
        </p:nvSpPr>
        <p:spPr>
          <a:xfrm>
            <a:off x="1646850" y="2160375"/>
            <a:ext cx="6111300" cy="1664100"/>
          </a:xfrm>
          <a:prstGeom prst="rect">
            <a:avLst/>
          </a:prstGeom>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
                <a:solidFill>
                  <a:schemeClr val="dk1"/>
                </a:solidFill>
              </a:rPr>
              <a:t>People who use electrical and electronic devices.</a:t>
            </a:r>
            <a:endParaRPr>
              <a:solidFill>
                <a:schemeClr val="dk1"/>
              </a:solidFill>
            </a:endParaRPr>
          </a:p>
          <a:p>
            <a:pPr marL="457200" lvl="0" indent="0" algn="ctr" rtl="0">
              <a:lnSpc>
                <a:spcPct val="107916"/>
              </a:lnSpc>
              <a:spcBef>
                <a:spcPts val="0"/>
              </a:spcBef>
              <a:spcAft>
                <a:spcPts val="0"/>
              </a:spcAft>
              <a:buNone/>
            </a:pPr>
            <a:endParaRPr>
              <a:solidFill>
                <a:schemeClr val="dk1"/>
              </a:solidFill>
            </a:endParaRPr>
          </a:p>
          <a:p>
            <a:pPr marL="0" lvl="0" indent="0" algn="ctr" rtl="0">
              <a:lnSpc>
                <a:spcPct val="107916"/>
              </a:lnSpc>
              <a:spcBef>
                <a:spcPts val="0"/>
              </a:spcBef>
              <a:spcAft>
                <a:spcPts val="800"/>
              </a:spcAft>
              <a:buNone/>
            </a:pPr>
            <a:r>
              <a:rPr lang="en">
                <a:solidFill>
                  <a:srgbClr val="5F8195"/>
                </a:solidFill>
              </a:rPr>
              <a:t>In Singapore, over 98% of the population uses digital devices.</a:t>
            </a:r>
            <a:br>
              <a:rPr lang="en">
                <a:solidFill>
                  <a:srgbClr val="5F8195"/>
                </a:solidFill>
              </a:rPr>
            </a:br>
            <a:r>
              <a:rPr lang="en">
                <a:solidFill>
                  <a:srgbClr val="5F8195"/>
                </a:solidFill>
              </a:rPr>
              <a:t>Therefore, our web application can target most of</a:t>
            </a:r>
            <a:br>
              <a:rPr lang="en">
                <a:solidFill>
                  <a:srgbClr val="5F8195"/>
                </a:solidFill>
              </a:rPr>
            </a:br>
            <a:r>
              <a:rPr lang="en">
                <a:solidFill>
                  <a:srgbClr val="5F8195"/>
                </a:solidFill>
              </a:rPr>
              <a:t>Singapore’s population.</a:t>
            </a:r>
            <a:endParaRPr>
              <a:solidFill>
                <a:srgbClr val="5F8195"/>
              </a:solidFill>
            </a:endParaRPr>
          </a:p>
        </p:txBody>
      </p:sp>
      <p:pic>
        <p:nvPicPr>
          <p:cNvPr id="1321" name="Google Shape;1321;p37"/>
          <p:cNvPicPr preferRelativeResize="0"/>
          <p:nvPr/>
        </p:nvPicPr>
        <p:blipFill>
          <a:blip r:embed="rId3">
            <a:alphaModFix/>
          </a:blip>
          <a:stretch>
            <a:fillRect/>
          </a:stretch>
        </p:blipFill>
        <p:spPr>
          <a:xfrm>
            <a:off x="6453550" y="2637475"/>
            <a:ext cx="2598105"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38"/>
          <p:cNvSpPr txBox="1">
            <a:spLocks noGrp="1"/>
          </p:cNvSpPr>
          <p:nvPr>
            <p:ph type="ctrTitle"/>
          </p:nvPr>
        </p:nvSpPr>
        <p:spPr>
          <a:xfrm>
            <a:off x="4481525" y="1000300"/>
            <a:ext cx="4018500" cy="180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Development Process</a:t>
            </a:r>
            <a:endParaRPr/>
          </a:p>
        </p:txBody>
      </p:sp>
      <p:sp>
        <p:nvSpPr>
          <p:cNvPr id="1327" name="Google Shape;1327;p38"/>
          <p:cNvSpPr/>
          <p:nvPr/>
        </p:nvSpPr>
        <p:spPr>
          <a:xfrm>
            <a:off x="3246025" y="1038225"/>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txBox="1">
            <a:spLocks noGrp="1"/>
          </p:cNvSpPr>
          <p:nvPr>
            <p:ph type="title" idx="2"/>
          </p:nvPr>
        </p:nvSpPr>
        <p:spPr>
          <a:xfrm>
            <a:off x="3246025" y="1220625"/>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02</a:t>
            </a:r>
            <a:endParaRPr/>
          </a:p>
        </p:txBody>
      </p:sp>
      <p:grpSp>
        <p:nvGrpSpPr>
          <p:cNvPr id="1329" name="Google Shape;1329;p38"/>
          <p:cNvGrpSpPr/>
          <p:nvPr/>
        </p:nvGrpSpPr>
        <p:grpSpPr>
          <a:xfrm rot="-898866" flipH="1">
            <a:off x="2107616" y="2549115"/>
            <a:ext cx="1083550" cy="1428571"/>
            <a:chOff x="4326425" y="5583250"/>
            <a:chExt cx="744150" cy="981100"/>
          </a:xfrm>
        </p:grpSpPr>
        <p:sp>
          <p:nvSpPr>
            <p:cNvPr id="1330" name="Google Shape;1330;p38"/>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8"/>
          <p:cNvGrpSpPr/>
          <p:nvPr/>
        </p:nvGrpSpPr>
        <p:grpSpPr>
          <a:xfrm rot="872858" flipH="1">
            <a:off x="2822954" y="2971417"/>
            <a:ext cx="1247406" cy="2528100"/>
            <a:chOff x="1803775" y="5029925"/>
            <a:chExt cx="655775" cy="1329050"/>
          </a:xfrm>
        </p:grpSpPr>
        <p:sp>
          <p:nvSpPr>
            <p:cNvPr id="1356" name="Google Shape;1356;p3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7" name="Google Shape;1367;p38"/>
          <p:cNvSpPr/>
          <p:nvPr/>
        </p:nvSpPr>
        <p:spPr>
          <a:xfrm rot="-1801446" flipH="1">
            <a:off x="2153218" y="248343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38"/>
          <p:cNvGrpSpPr/>
          <p:nvPr/>
        </p:nvGrpSpPr>
        <p:grpSpPr>
          <a:xfrm rot="884614">
            <a:off x="6675237" y="2899382"/>
            <a:ext cx="1594895" cy="4630969"/>
            <a:chOff x="6512944" y="2975654"/>
            <a:chExt cx="1594853" cy="4630848"/>
          </a:xfrm>
        </p:grpSpPr>
        <p:grpSp>
          <p:nvGrpSpPr>
            <p:cNvPr id="1371" name="Google Shape;1371;p38"/>
            <p:cNvGrpSpPr/>
            <p:nvPr/>
          </p:nvGrpSpPr>
          <p:grpSpPr>
            <a:xfrm>
              <a:off x="6512944" y="2975654"/>
              <a:ext cx="1594853" cy="4630848"/>
              <a:chOff x="1460575" y="5630575"/>
              <a:chExt cx="645350" cy="1873775"/>
            </a:xfrm>
          </p:grpSpPr>
          <p:sp>
            <p:nvSpPr>
              <p:cNvPr id="1372" name="Google Shape;1372;p38"/>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38"/>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38"/>
          <p:cNvGrpSpPr/>
          <p:nvPr/>
        </p:nvGrpSpPr>
        <p:grpSpPr>
          <a:xfrm>
            <a:off x="756236" y="596344"/>
            <a:ext cx="2126276" cy="4116251"/>
            <a:chOff x="458075" y="1274800"/>
            <a:chExt cx="1061175" cy="2054325"/>
          </a:xfrm>
        </p:grpSpPr>
        <p:sp>
          <p:nvSpPr>
            <p:cNvPr id="1376" name="Google Shape;1376;p38"/>
            <p:cNvSpPr/>
            <p:nvPr/>
          </p:nvSpPr>
          <p:spPr>
            <a:xfrm>
              <a:off x="493800" y="2272725"/>
              <a:ext cx="453350" cy="907875"/>
            </a:xfrm>
            <a:custGeom>
              <a:avLst/>
              <a:gdLst/>
              <a:ahLst/>
              <a:cxnLst/>
              <a:rect l="l" t="t" r="r" b="b"/>
              <a:pathLst>
                <a:path w="18134" h="36315" extrusionOk="0">
                  <a:moveTo>
                    <a:pt x="9311" y="1"/>
                  </a:moveTo>
                  <a:lnTo>
                    <a:pt x="9311" y="1"/>
                  </a:lnTo>
                  <a:cubicBezTo>
                    <a:pt x="9430" y="1477"/>
                    <a:pt x="8894" y="16110"/>
                    <a:pt x="9002" y="17253"/>
                  </a:cubicBezTo>
                  <a:cubicBezTo>
                    <a:pt x="9049" y="17860"/>
                    <a:pt x="7549" y="18979"/>
                    <a:pt x="6299" y="21003"/>
                  </a:cubicBezTo>
                  <a:cubicBezTo>
                    <a:pt x="4394" y="24099"/>
                    <a:pt x="1989" y="30635"/>
                    <a:pt x="0" y="32040"/>
                  </a:cubicBezTo>
                  <a:cubicBezTo>
                    <a:pt x="0" y="32040"/>
                    <a:pt x="191" y="33707"/>
                    <a:pt x="858" y="34838"/>
                  </a:cubicBezTo>
                  <a:cubicBezTo>
                    <a:pt x="1524" y="35958"/>
                    <a:pt x="3930" y="36315"/>
                    <a:pt x="3930" y="36315"/>
                  </a:cubicBezTo>
                  <a:cubicBezTo>
                    <a:pt x="3930" y="36315"/>
                    <a:pt x="2322" y="34088"/>
                    <a:pt x="2763" y="32779"/>
                  </a:cubicBezTo>
                  <a:cubicBezTo>
                    <a:pt x="3215" y="31469"/>
                    <a:pt x="12419" y="21730"/>
                    <a:pt x="13490" y="19896"/>
                  </a:cubicBezTo>
                  <a:cubicBezTo>
                    <a:pt x="13847" y="19277"/>
                    <a:pt x="14121" y="18253"/>
                    <a:pt x="14145" y="17955"/>
                  </a:cubicBezTo>
                  <a:cubicBezTo>
                    <a:pt x="14324" y="16300"/>
                    <a:pt x="18134" y="2442"/>
                    <a:pt x="18134" y="2442"/>
                  </a:cubicBezTo>
                  <a:lnTo>
                    <a:pt x="9311"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458075" y="3062700"/>
              <a:ext cx="192025" cy="205125"/>
            </a:xfrm>
            <a:custGeom>
              <a:avLst/>
              <a:gdLst/>
              <a:ahLst/>
              <a:cxnLst/>
              <a:rect l="l" t="t" r="r" b="b"/>
              <a:pathLst>
                <a:path w="7681" h="8205" extrusionOk="0">
                  <a:moveTo>
                    <a:pt x="1799" y="1"/>
                  </a:moveTo>
                  <a:cubicBezTo>
                    <a:pt x="1799" y="1"/>
                    <a:pt x="2322" y="1965"/>
                    <a:pt x="3156" y="3311"/>
                  </a:cubicBezTo>
                  <a:cubicBezTo>
                    <a:pt x="3989" y="4644"/>
                    <a:pt x="5228" y="4418"/>
                    <a:pt x="5228" y="4418"/>
                  </a:cubicBezTo>
                  <a:cubicBezTo>
                    <a:pt x="5228" y="4418"/>
                    <a:pt x="5859" y="5990"/>
                    <a:pt x="6775" y="6668"/>
                  </a:cubicBezTo>
                  <a:cubicBezTo>
                    <a:pt x="7680" y="7359"/>
                    <a:pt x="7311" y="7990"/>
                    <a:pt x="7311" y="7990"/>
                  </a:cubicBezTo>
                  <a:cubicBezTo>
                    <a:pt x="7311" y="7990"/>
                    <a:pt x="5430" y="8204"/>
                    <a:pt x="3382" y="6311"/>
                  </a:cubicBezTo>
                  <a:cubicBezTo>
                    <a:pt x="1334" y="4406"/>
                    <a:pt x="1" y="1668"/>
                    <a:pt x="1" y="1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819150" y="2280175"/>
              <a:ext cx="397075" cy="1012150"/>
            </a:xfrm>
            <a:custGeom>
              <a:avLst/>
              <a:gdLst/>
              <a:ahLst/>
              <a:cxnLst/>
              <a:rect l="l" t="t" r="r" b="b"/>
              <a:pathLst>
                <a:path w="15883" h="40486" extrusionOk="0">
                  <a:moveTo>
                    <a:pt x="8025" y="0"/>
                  </a:moveTo>
                  <a:lnTo>
                    <a:pt x="0" y="1429"/>
                  </a:lnTo>
                  <a:cubicBezTo>
                    <a:pt x="0" y="1429"/>
                    <a:pt x="4012" y="13871"/>
                    <a:pt x="6537" y="19705"/>
                  </a:cubicBezTo>
                  <a:cubicBezTo>
                    <a:pt x="7132" y="21074"/>
                    <a:pt x="7537" y="23396"/>
                    <a:pt x="7632" y="26944"/>
                  </a:cubicBezTo>
                  <a:cubicBezTo>
                    <a:pt x="7715" y="30623"/>
                    <a:pt x="10323" y="36731"/>
                    <a:pt x="10001" y="39208"/>
                  </a:cubicBezTo>
                  <a:cubicBezTo>
                    <a:pt x="10001" y="39208"/>
                    <a:pt x="11394" y="40184"/>
                    <a:pt x="12704" y="40458"/>
                  </a:cubicBezTo>
                  <a:cubicBezTo>
                    <a:pt x="12801" y="40476"/>
                    <a:pt x="12901" y="40485"/>
                    <a:pt x="13004" y="40485"/>
                  </a:cubicBezTo>
                  <a:cubicBezTo>
                    <a:pt x="14272" y="40485"/>
                    <a:pt x="15883" y="39160"/>
                    <a:pt x="15883" y="39160"/>
                  </a:cubicBezTo>
                  <a:cubicBezTo>
                    <a:pt x="15883" y="39160"/>
                    <a:pt x="13109" y="38850"/>
                    <a:pt x="12430" y="37624"/>
                  </a:cubicBezTo>
                  <a:cubicBezTo>
                    <a:pt x="11751" y="36410"/>
                    <a:pt x="12180" y="22313"/>
                    <a:pt x="11216" y="19419"/>
                  </a:cubicBezTo>
                  <a:cubicBezTo>
                    <a:pt x="10989" y="18741"/>
                    <a:pt x="8025" y="0"/>
                    <a:pt x="802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1067375" y="3245475"/>
              <a:ext cx="264350" cy="83650"/>
            </a:xfrm>
            <a:custGeom>
              <a:avLst/>
              <a:gdLst/>
              <a:ahLst/>
              <a:cxnLst/>
              <a:rect l="l" t="t" r="r" b="b"/>
              <a:pathLst>
                <a:path w="10574" h="3346" extrusionOk="0">
                  <a:moveTo>
                    <a:pt x="1" y="0"/>
                  </a:moveTo>
                  <a:cubicBezTo>
                    <a:pt x="1" y="0"/>
                    <a:pt x="1834" y="941"/>
                    <a:pt x="3394" y="1215"/>
                  </a:cubicBezTo>
                  <a:cubicBezTo>
                    <a:pt x="4978" y="1500"/>
                    <a:pt x="5644" y="417"/>
                    <a:pt x="5644" y="417"/>
                  </a:cubicBezTo>
                  <a:cubicBezTo>
                    <a:pt x="5644" y="417"/>
                    <a:pt x="8204" y="977"/>
                    <a:pt x="9288" y="1358"/>
                  </a:cubicBezTo>
                  <a:cubicBezTo>
                    <a:pt x="10574" y="1786"/>
                    <a:pt x="7478" y="2870"/>
                    <a:pt x="4668" y="3108"/>
                  </a:cubicBezTo>
                  <a:cubicBezTo>
                    <a:pt x="1846" y="3346"/>
                    <a:pt x="298" y="3036"/>
                    <a:pt x="298" y="3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696500" y="2012225"/>
              <a:ext cx="192025" cy="140575"/>
            </a:xfrm>
            <a:custGeom>
              <a:avLst/>
              <a:gdLst/>
              <a:ahLst/>
              <a:cxnLst/>
              <a:rect l="l" t="t" r="r" b="b"/>
              <a:pathLst>
                <a:path w="7681" h="5623" extrusionOk="0">
                  <a:moveTo>
                    <a:pt x="7572" y="0"/>
                  </a:moveTo>
                  <a:cubicBezTo>
                    <a:pt x="6861" y="0"/>
                    <a:pt x="2827" y="149"/>
                    <a:pt x="834" y="2348"/>
                  </a:cubicBezTo>
                  <a:cubicBezTo>
                    <a:pt x="1" y="3253"/>
                    <a:pt x="727" y="5420"/>
                    <a:pt x="3965" y="5623"/>
                  </a:cubicBezTo>
                  <a:lnTo>
                    <a:pt x="7680" y="3"/>
                  </a:lnTo>
                  <a:cubicBezTo>
                    <a:pt x="7680" y="2"/>
                    <a:pt x="7642" y="0"/>
                    <a:pt x="7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692325" y="1958700"/>
              <a:ext cx="314650" cy="697425"/>
            </a:xfrm>
            <a:custGeom>
              <a:avLst/>
              <a:gdLst/>
              <a:ahLst/>
              <a:cxnLst/>
              <a:rect l="l" t="t" r="r" b="b"/>
              <a:pathLst>
                <a:path w="12586" h="27897" extrusionOk="0">
                  <a:moveTo>
                    <a:pt x="10836" y="16967"/>
                  </a:moveTo>
                  <a:cubicBezTo>
                    <a:pt x="10705" y="17027"/>
                    <a:pt x="12586" y="26552"/>
                    <a:pt x="12431" y="26599"/>
                  </a:cubicBezTo>
                  <a:cubicBezTo>
                    <a:pt x="7704" y="27897"/>
                    <a:pt x="942" y="26242"/>
                    <a:pt x="513" y="26278"/>
                  </a:cubicBezTo>
                  <a:cubicBezTo>
                    <a:pt x="1168" y="23646"/>
                    <a:pt x="1715" y="12919"/>
                    <a:pt x="1096" y="10359"/>
                  </a:cubicBezTo>
                  <a:cubicBezTo>
                    <a:pt x="1" y="5894"/>
                    <a:pt x="2370" y="4465"/>
                    <a:pt x="4525" y="2239"/>
                  </a:cubicBezTo>
                  <a:cubicBezTo>
                    <a:pt x="6692" y="1"/>
                    <a:pt x="9585" y="501"/>
                    <a:pt x="9585" y="501"/>
                  </a:cubicBezTo>
                  <a:lnTo>
                    <a:pt x="10574" y="7025"/>
                  </a:lnTo>
                  <a:cubicBezTo>
                    <a:pt x="10574" y="7025"/>
                    <a:pt x="11836" y="9311"/>
                    <a:pt x="11895" y="11835"/>
                  </a:cubicBezTo>
                  <a:cubicBezTo>
                    <a:pt x="11931" y="12764"/>
                    <a:pt x="11848" y="14574"/>
                    <a:pt x="11729" y="16574"/>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809625" y="1545850"/>
              <a:ext cx="204200" cy="283850"/>
            </a:xfrm>
            <a:custGeom>
              <a:avLst/>
              <a:gdLst/>
              <a:ahLst/>
              <a:cxnLst/>
              <a:rect l="l" t="t" r="r" b="b"/>
              <a:pathLst>
                <a:path w="8168" h="11354" extrusionOk="0">
                  <a:moveTo>
                    <a:pt x="2143" y="1"/>
                  </a:moveTo>
                  <a:cubicBezTo>
                    <a:pt x="2143" y="1"/>
                    <a:pt x="1667" y="1429"/>
                    <a:pt x="833" y="2549"/>
                  </a:cubicBezTo>
                  <a:cubicBezTo>
                    <a:pt x="0" y="3656"/>
                    <a:pt x="3381" y="10978"/>
                    <a:pt x="5417" y="11324"/>
                  </a:cubicBezTo>
                  <a:cubicBezTo>
                    <a:pt x="5542" y="11344"/>
                    <a:pt x="5661" y="11353"/>
                    <a:pt x="5776" y="11353"/>
                  </a:cubicBezTo>
                  <a:cubicBezTo>
                    <a:pt x="7538" y="11353"/>
                    <a:pt x="8168" y="9097"/>
                    <a:pt x="8168" y="9097"/>
                  </a:cubicBezTo>
                  <a:lnTo>
                    <a:pt x="6715" y="4049"/>
                  </a:lnTo>
                  <a:lnTo>
                    <a:pt x="5751" y="2549"/>
                  </a:lnTo>
                  <a:cubicBezTo>
                    <a:pt x="5429" y="2037"/>
                    <a:pt x="4417" y="1846"/>
                    <a:pt x="4929" y="596"/>
                  </a:cubicBezTo>
                  <a:lnTo>
                    <a:pt x="2143"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809900" y="1444950"/>
              <a:ext cx="142600" cy="199750"/>
            </a:xfrm>
            <a:custGeom>
              <a:avLst/>
              <a:gdLst/>
              <a:ahLst/>
              <a:cxnLst/>
              <a:rect l="l" t="t" r="r" b="b"/>
              <a:pathLst>
                <a:path w="5704" h="7990" extrusionOk="0">
                  <a:moveTo>
                    <a:pt x="1406" y="1"/>
                  </a:moveTo>
                  <a:lnTo>
                    <a:pt x="1406" y="1"/>
                  </a:lnTo>
                  <a:cubicBezTo>
                    <a:pt x="1406" y="1"/>
                    <a:pt x="1846" y="905"/>
                    <a:pt x="1418" y="3037"/>
                  </a:cubicBezTo>
                  <a:cubicBezTo>
                    <a:pt x="965" y="5168"/>
                    <a:pt x="1" y="7990"/>
                    <a:pt x="1" y="7990"/>
                  </a:cubicBezTo>
                  <a:lnTo>
                    <a:pt x="4382" y="7085"/>
                  </a:lnTo>
                  <a:cubicBezTo>
                    <a:pt x="4347" y="6013"/>
                    <a:pt x="5025" y="4037"/>
                    <a:pt x="5704" y="3489"/>
                  </a:cubicBezTo>
                  <a:lnTo>
                    <a:pt x="1406"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826575" y="1308625"/>
              <a:ext cx="217625" cy="226425"/>
            </a:xfrm>
            <a:custGeom>
              <a:avLst/>
              <a:gdLst/>
              <a:ahLst/>
              <a:cxnLst/>
              <a:rect l="l" t="t" r="r" b="b"/>
              <a:pathLst>
                <a:path w="8705" h="9057" extrusionOk="0">
                  <a:moveTo>
                    <a:pt x="2763" y="0"/>
                  </a:moveTo>
                  <a:cubicBezTo>
                    <a:pt x="584" y="24"/>
                    <a:pt x="1" y="1941"/>
                    <a:pt x="1" y="1941"/>
                  </a:cubicBezTo>
                  <a:lnTo>
                    <a:pt x="727" y="5442"/>
                  </a:lnTo>
                  <a:cubicBezTo>
                    <a:pt x="727" y="5442"/>
                    <a:pt x="1525" y="7216"/>
                    <a:pt x="2072" y="7537"/>
                  </a:cubicBezTo>
                  <a:cubicBezTo>
                    <a:pt x="2632" y="7870"/>
                    <a:pt x="4073" y="8680"/>
                    <a:pt x="5037" y="8918"/>
                  </a:cubicBezTo>
                  <a:cubicBezTo>
                    <a:pt x="5395" y="9004"/>
                    <a:pt x="5815" y="9056"/>
                    <a:pt x="6211" y="9056"/>
                  </a:cubicBezTo>
                  <a:cubicBezTo>
                    <a:pt x="6908" y="9056"/>
                    <a:pt x="7528" y="8895"/>
                    <a:pt x="7597" y="8478"/>
                  </a:cubicBezTo>
                  <a:cubicBezTo>
                    <a:pt x="7704" y="7823"/>
                    <a:pt x="7954" y="6537"/>
                    <a:pt x="8014" y="6382"/>
                  </a:cubicBezTo>
                  <a:cubicBezTo>
                    <a:pt x="8073" y="6227"/>
                    <a:pt x="8704" y="5751"/>
                    <a:pt x="8609" y="5525"/>
                  </a:cubicBezTo>
                  <a:cubicBezTo>
                    <a:pt x="8526" y="5311"/>
                    <a:pt x="7609" y="4668"/>
                    <a:pt x="7347" y="4275"/>
                  </a:cubicBezTo>
                  <a:cubicBezTo>
                    <a:pt x="7073" y="3906"/>
                    <a:pt x="7275" y="3477"/>
                    <a:pt x="7228" y="3048"/>
                  </a:cubicBezTo>
                  <a:cubicBezTo>
                    <a:pt x="7180" y="2632"/>
                    <a:pt x="7002" y="1691"/>
                    <a:pt x="6525" y="1084"/>
                  </a:cubicBezTo>
                  <a:cubicBezTo>
                    <a:pt x="5942" y="346"/>
                    <a:pt x="4954" y="24"/>
                    <a:pt x="2763"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742350" y="2042950"/>
              <a:ext cx="343800" cy="581050"/>
            </a:xfrm>
            <a:custGeom>
              <a:avLst/>
              <a:gdLst/>
              <a:ahLst/>
              <a:cxnLst/>
              <a:rect l="l" t="t" r="r" b="b"/>
              <a:pathLst>
                <a:path w="13752" h="23242" extrusionOk="0">
                  <a:moveTo>
                    <a:pt x="2643" y="20955"/>
                  </a:moveTo>
                  <a:cubicBezTo>
                    <a:pt x="1560" y="18895"/>
                    <a:pt x="0" y="8715"/>
                    <a:pt x="119" y="6691"/>
                  </a:cubicBezTo>
                  <a:cubicBezTo>
                    <a:pt x="310" y="3381"/>
                    <a:pt x="2155" y="1441"/>
                    <a:pt x="4763" y="643"/>
                  </a:cubicBezTo>
                  <a:cubicBezTo>
                    <a:pt x="6811" y="0"/>
                    <a:pt x="9894" y="1238"/>
                    <a:pt x="9894" y="1238"/>
                  </a:cubicBezTo>
                  <a:lnTo>
                    <a:pt x="10799" y="6251"/>
                  </a:lnTo>
                  <a:cubicBezTo>
                    <a:pt x="10799" y="6251"/>
                    <a:pt x="12883" y="16931"/>
                    <a:pt x="13752" y="22134"/>
                  </a:cubicBezTo>
                  <a:cubicBezTo>
                    <a:pt x="13526" y="22253"/>
                    <a:pt x="6311" y="23241"/>
                    <a:pt x="2643" y="20955"/>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717350" y="1608950"/>
              <a:ext cx="345000" cy="515100"/>
            </a:xfrm>
            <a:custGeom>
              <a:avLst/>
              <a:gdLst/>
              <a:ahLst/>
              <a:cxnLst/>
              <a:rect l="l" t="t" r="r" b="b"/>
              <a:pathLst>
                <a:path w="13800" h="20604" extrusionOk="0">
                  <a:moveTo>
                    <a:pt x="9454" y="1"/>
                  </a:moveTo>
                  <a:lnTo>
                    <a:pt x="9454" y="1"/>
                  </a:lnTo>
                  <a:cubicBezTo>
                    <a:pt x="10251" y="644"/>
                    <a:pt x="11001" y="4882"/>
                    <a:pt x="10537" y="5085"/>
                  </a:cubicBezTo>
                  <a:cubicBezTo>
                    <a:pt x="10514" y="5094"/>
                    <a:pt x="10488" y="5099"/>
                    <a:pt x="10459" y="5099"/>
                  </a:cubicBezTo>
                  <a:cubicBezTo>
                    <a:pt x="9906" y="5099"/>
                    <a:pt x="8321" y="3418"/>
                    <a:pt x="7156" y="2061"/>
                  </a:cubicBezTo>
                  <a:cubicBezTo>
                    <a:pt x="5941" y="632"/>
                    <a:pt x="4536" y="25"/>
                    <a:pt x="4536" y="25"/>
                  </a:cubicBezTo>
                  <a:cubicBezTo>
                    <a:pt x="4536" y="25"/>
                    <a:pt x="2393" y="537"/>
                    <a:pt x="1536" y="1775"/>
                  </a:cubicBezTo>
                  <a:cubicBezTo>
                    <a:pt x="643" y="3037"/>
                    <a:pt x="1238" y="4454"/>
                    <a:pt x="1691" y="6990"/>
                  </a:cubicBezTo>
                  <a:cubicBezTo>
                    <a:pt x="2155" y="9514"/>
                    <a:pt x="3417" y="11848"/>
                    <a:pt x="2488" y="13931"/>
                  </a:cubicBezTo>
                  <a:cubicBezTo>
                    <a:pt x="1548" y="16015"/>
                    <a:pt x="0" y="18455"/>
                    <a:pt x="0" y="18455"/>
                  </a:cubicBezTo>
                  <a:cubicBezTo>
                    <a:pt x="111" y="18390"/>
                    <a:pt x="242" y="18360"/>
                    <a:pt x="390" y="18360"/>
                  </a:cubicBezTo>
                  <a:cubicBezTo>
                    <a:pt x="1609" y="18360"/>
                    <a:pt x="4032" y="20351"/>
                    <a:pt x="6834" y="20563"/>
                  </a:cubicBezTo>
                  <a:cubicBezTo>
                    <a:pt x="7206" y="20591"/>
                    <a:pt x="7569" y="20604"/>
                    <a:pt x="7921" y="20604"/>
                  </a:cubicBezTo>
                  <a:cubicBezTo>
                    <a:pt x="10524" y="20604"/>
                    <a:pt x="12502" y="19920"/>
                    <a:pt x="12502" y="19920"/>
                  </a:cubicBezTo>
                  <a:cubicBezTo>
                    <a:pt x="12502" y="19920"/>
                    <a:pt x="12811" y="15515"/>
                    <a:pt x="12728" y="14253"/>
                  </a:cubicBezTo>
                  <a:cubicBezTo>
                    <a:pt x="12633" y="12979"/>
                    <a:pt x="13621" y="10931"/>
                    <a:pt x="13704" y="9454"/>
                  </a:cubicBezTo>
                  <a:cubicBezTo>
                    <a:pt x="13799" y="8002"/>
                    <a:pt x="12859" y="6430"/>
                    <a:pt x="12252" y="5323"/>
                  </a:cubicBezTo>
                  <a:cubicBezTo>
                    <a:pt x="11632" y="4192"/>
                    <a:pt x="10668" y="739"/>
                    <a:pt x="10668" y="739"/>
                  </a:cubicBezTo>
                  <a:lnTo>
                    <a:pt x="94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974800" y="1626825"/>
              <a:ext cx="533725" cy="109850"/>
            </a:xfrm>
            <a:custGeom>
              <a:avLst/>
              <a:gdLst/>
              <a:ahLst/>
              <a:cxnLst/>
              <a:rect l="l" t="t" r="r" b="b"/>
              <a:pathLst>
                <a:path w="21349" h="4394" extrusionOk="0">
                  <a:moveTo>
                    <a:pt x="5275" y="0"/>
                  </a:moveTo>
                  <a:lnTo>
                    <a:pt x="1" y="3310"/>
                  </a:lnTo>
                  <a:lnTo>
                    <a:pt x="16372" y="4394"/>
                  </a:lnTo>
                  <a:lnTo>
                    <a:pt x="21349" y="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974800" y="1626825"/>
              <a:ext cx="134875" cy="92000"/>
            </a:xfrm>
            <a:custGeom>
              <a:avLst/>
              <a:gdLst/>
              <a:ahLst/>
              <a:cxnLst/>
              <a:rect l="l" t="t" r="r" b="b"/>
              <a:pathLst>
                <a:path w="5395" h="3680" extrusionOk="0">
                  <a:moveTo>
                    <a:pt x="5275" y="0"/>
                  </a:moveTo>
                  <a:lnTo>
                    <a:pt x="1" y="3310"/>
                  </a:lnTo>
                  <a:lnTo>
                    <a:pt x="5395" y="3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1137325" y="1565800"/>
              <a:ext cx="219400" cy="248825"/>
            </a:xfrm>
            <a:custGeom>
              <a:avLst/>
              <a:gdLst/>
              <a:ahLst/>
              <a:cxnLst/>
              <a:rect l="l" t="t" r="r" b="b"/>
              <a:pathLst>
                <a:path w="8776" h="9953" extrusionOk="0">
                  <a:moveTo>
                    <a:pt x="3454" y="0"/>
                  </a:moveTo>
                  <a:lnTo>
                    <a:pt x="3370" y="227"/>
                  </a:lnTo>
                  <a:lnTo>
                    <a:pt x="3335" y="286"/>
                  </a:lnTo>
                  <a:lnTo>
                    <a:pt x="3215" y="560"/>
                  </a:lnTo>
                  <a:lnTo>
                    <a:pt x="3001" y="1072"/>
                  </a:lnTo>
                  <a:lnTo>
                    <a:pt x="3001" y="1096"/>
                  </a:lnTo>
                  <a:lnTo>
                    <a:pt x="1811" y="3846"/>
                  </a:lnTo>
                  <a:lnTo>
                    <a:pt x="1668" y="4144"/>
                  </a:lnTo>
                  <a:lnTo>
                    <a:pt x="1465" y="4620"/>
                  </a:lnTo>
                  <a:lnTo>
                    <a:pt x="346" y="6954"/>
                  </a:lnTo>
                  <a:lnTo>
                    <a:pt x="120" y="7489"/>
                  </a:lnTo>
                  <a:cubicBezTo>
                    <a:pt x="1" y="7823"/>
                    <a:pt x="513" y="8418"/>
                    <a:pt x="1334" y="8954"/>
                  </a:cubicBezTo>
                  <a:cubicBezTo>
                    <a:pt x="1525" y="9073"/>
                    <a:pt x="1727" y="9192"/>
                    <a:pt x="1942" y="9311"/>
                  </a:cubicBezTo>
                  <a:cubicBezTo>
                    <a:pt x="2697" y="9712"/>
                    <a:pt x="3441" y="9952"/>
                    <a:pt x="3929" y="9952"/>
                  </a:cubicBezTo>
                  <a:cubicBezTo>
                    <a:pt x="4179" y="9952"/>
                    <a:pt x="4361" y="9889"/>
                    <a:pt x="4442" y="9752"/>
                  </a:cubicBezTo>
                  <a:lnTo>
                    <a:pt x="4680" y="9383"/>
                  </a:lnTo>
                  <a:lnTo>
                    <a:pt x="5001" y="8871"/>
                  </a:lnTo>
                  <a:lnTo>
                    <a:pt x="6418" y="6585"/>
                  </a:lnTo>
                  <a:lnTo>
                    <a:pt x="6585" y="6311"/>
                  </a:lnTo>
                  <a:lnTo>
                    <a:pt x="7561" y="4703"/>
                  </a:lnTo>
                  <a:lnTo>
                    <a:pt x="8145" y="3799"/>
                  </a:lnTo>
                  <a:lnTo>
                    <a:pt x="8454" y="3310"/>
                  </a:lnTo>
                  <a:lnTo>
                    <a:pt x="8609" y="3072"/>
                  </a:lnTo>
                  <a:lnTo>
                    <a:pt x="8669" y="3001"/>
                  </a:lnTo>
                  <a:lnTo>
                    <a:pt x="8776" y="2834"/>
                  </a:lnTo>
                  <a:lnTo>
                    <a:pt x="8752" y="2834"/>
                  </a:lnTo>
                  <a:lnTo>
                    <a:pt x="8335" y="2608"/>
                  </a:lnTo>
                  <a:cubicBezTo>
                    <a:pt x="8299" y="2525"/>
                    <a:pt x="8240" y="2429"/>
                    <a:pt x="8157" y="2346"/>
                  </a:cubicBezTo>
                  <a:cubicBezTo>
                    <a:pt x="8133" y="2298"/>
                    <a:pt x="8097" y="2251"/>
                    <a:pt x="8061" y="2203"/>
                  </a:cubicBezTo>
                  <a:cubicBezTo>
                    <a:pt x="7823" y="1929"/>
                    <a:pt x="7490" y="1643"/>
                    <a:pt x="7085" y="1358"/>
                  </a:cubicBezTo>
                  <a:cubicBezTo>
                    <a:pt x="7002" y="1286"/>
                    <a:pt x="6883" y="1227"/>
                    <a:pt x="6775" y="1155"/>
                  </a:cubicBezTo>
                  <a:lnTo>
                    <a:pt x="6371" y="929"/>
                  </a:lnTo>
                  <a:cubicBezTo>
                    <a:pt x="6228" y="858"/>
                    <a:pt x="6073" y="774"/>
                    <a:pt x="5942" y="715"/>
                  </a:cubicBezTo>
                  <a:cubicBezTo>
                    <a:pt x="5382" y="453"/>
                    <a:pt x="4823" y="298"/>
                    <a:pt x="4370" y="239"/>
                  </a:cubicBezTo>
                  <a:cubicBezTo>
                    <a:pt x="4311" y="239"/>
                    <a:pt x="4263" y="227"/>
                    <a:pt x="4204" y="227"/>
                  </a:cubicBezTo>
                  <a:cubicBezTo>
                    <a:pt x="4144" y="221"/>
                    <a:pt x="4088" y="218"/>
                    <a:pt x="4033" y="218"/>
                  </a:cubicBezTo>
                  <a:cubicBezTo>
                    <a:pt x="3977" y="218"/>
                    <a:pt x="3924" y="221"/>
                    <a:pt x="3870" y="227"/>
                  </a:cubicBezTo>
                  <a:lnTo>
                    <a:pt x="3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1181975" y="1590800"/>
              <a:ext cx="162550" cy="135000"/>
            </a:xfrm>
            <a:custGeom>
              <a:avLst/>
              <a:gdLst/>
              <a:ahLst/>
              <a:cxnLst/>
              <a:rect l="l" t="t" r="r" b="b"/>
              <a:pathLst>
                <a:path w="6502" h="5400" extrusionOk="0">
                  <a:moveTo>
                    <a:pt x="1120" y="1"/>
                  </a:moveTo>
                  <a:lnTo>
                    <a:pt x="25" y="2596"/>
                  </a:lnTo>
                  <a:cubicBezTo>
                    <a:pt x="1" y="2632"/>
                    <a:pt x="1" y="2668"/>
                    <a:pt x="1" y="2715"/>
                  </a:cubicBezTo>
                  <a:cubicBezTo>
                    <a:pt x="1" y="2751"/>
                    <a:pt x="25" y="2810"/>
                    <a:pt x="36" y="2870"/>
                  </a:cubicBezTo>
                  <a:cubicBezTo>
                    <a:pt x="167" y="3215"/>
                    <a:pt x="644" y="3691"/>
                    <a:pt x="1322" y="4156"/>
                  </a:cubicBezTo>
                  <a:cubicBezTo>
                    <a:pt x="1572" y="4323"/>
                    <a:pt x="1834" y="4477"/>
                    <a:pt x="2120" y="4632"/>
                  </a:cubicBezTo>
                  <a:cubicBezTo>
                    <a:pt x="3027" y="5120"/>
                    <a:pt x="3935" y="5400"/>
                    <a:pt x="4488" y="5400"/>
                  </a:cubicBezTo>
                  <a:cubicBezTo>
                    <a:pt x="4610" y="5400"/>
                    <a:pt x="4715" y="5386"/>
                    <a:pt x="4799" y="5358"/>
                  </a:cubicBezTo>
                  <a:cubicBezTo>
                    <a:pt x="4847" y="5346"/>
                    <a:pt x="4870" y="5335"/>
                    <a:pt x="4882" y="5311"/>
                  </a:cubicBezTo>
                  <a:cubicBezTo>
                    <a:pt x="4930" y="5299"/>
                    <a:pt x="4954" y="5263"/>
                    <a:pt x="4978" y="5239"/>
                  </a:cubicBezTo>
                  <a:lnTo>
                    <a:pt x="6502" y="2870"/>
                  </a:lnTo>
                  <a:lnTo>
                    <a:pt x="6478" y="2870"/>
                  </a:lnTo>
                  <a:cubicBezTo>
                    <a:pt x="6454" y="2870"/>
                    <a:pt x="6406" y="2858"/>
                    <a:pt x="6359" y="2858"/>
                  </a:cubicBezTo>
                  <a:cubicBezTo>
                    <a:pt x="5692" y="2751"/>
                    <a:pt x="4680" y="2382"/>
                    <a:pt x="3620" y="1822"/>
                  </a:cubicBezTo>
                  <a:cubicBezTo>
                    <a:pt x="3382" y="1691"/>
                    <a:pt x="3180" y="1560"/>
                    <a:pt x="2965" y="1441"/>
                  </a:cubicBezTo>
                  <a:cubicBezTo>
                    <a:pt x="2203" y="989"/>
                    <a:pt x="1584" y="501"/>
                    <a:pt x="1227" y="120"/>
                  </a:cubicBezTo>
                  <a:lnTo>
                    <a:pt x="1132" y="36"/>
                  </a:lnTo>
                  <a:cubicBezTo>
                    <a:pt x="1132" y="12"/>
                    <a:pt x="1120" y="12"/>
                    <a:pt x="1120" y="1"/>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1138225" y="1545300"/>
              <a:ext cx="132775" cy="244650"/>
            </a:xfrm>
            <a:custGeom>
              <a:avLst/>
              <a:gdLst/>
              <a:ahLst/>
              <a:cxnLst/>
              <a:rect l="l" t="t" r="r" b="b"/>
              <a:pathLst>
                <a:path w="5311" h="9786" extrusionOk="0">
                  <a:moveTo>
                    <a:pt x="3993" y="0"/>
                  </a:moveTo>
                  <a:cubicBezTo>
                    <a:pt x="3664" y="0"/>
                    <a:pt x="3433" y="81"/>
                    <a:pt x="3346" y="249"/>
                  </a:cubicBezTo>
                  <a:lnTo>
                    <a:pt x="3215" y="499"/>
                  </a:lnTo>
                  <a:lnTo>
                    <a:pt x="3084" y="737"/>
                  </a:lnTo>
                  <a:cubicBezTo>
                    <a:pt x="3001" y="868"/>
                    <a:pt x="3037" y="1047"/>
                    <a:pt x="3144" y="1261"/>
                  </a:cubicBezTo>
                  <a:lnTo>
                    <a:pt x="2906" y="1821"/>
                  </a:lnTo>
                  <a:cubicBezTo>
                    <a:pt x="2906" y="1809"/>
                    <a:pt x="2882" y="1809"/>
                    <a:pt x="2882" y="1797"/>
                  </a:cubicBezTo>
                  <a:lnTo>
                    <a:pt x="1786" y="4380"/>
                  </a:lnTo>
                  <a:cubicBezTo>
                    <a:pt x="1775" y="4416"/>
                    <a:pt x="1775" y="4452"/>
                    <a:pt x="1775" y="4499"/>
                  </a:cubicBezTo>
                  <a:lnTo>
                    <a:pt x="1667" y="4738"/>
                  </a:lnTo>
                  <a:cubicBezTo>
                    <a:pt x="1632" y="4797"/>
                    <a:pt x="1632" y="4892"/>
                    <a:pt x="1667" y="4976"/>
                  </a:cubicBezTo>
                  <a:lnTo>
                    <a:pt x="1453" y="5452"/>
                  </a:lnTo>
                  <a:lnTo>
                    <a:pt x="346" y="7786"/>
                  </a:lnTo>
                  <a:lnTo>
                    <a:pt x="120" y="8321"/>
                  </a:lnTo>
                  <a:cubicBezTo>
                    <a:pt x="1" y="8655"/>
                    <a:pt x="501" y="9238"/>
                    <a:pt x="1322" y="9786"/>
                  </a:cubicBezTo>
                  <a:cubicBezTo>
                    <a:pt x="1679" y="8821"/>
                    <a:pt x="4656" y="1856"/>
                    <a:pt x="5311" y="261"/>
                  </a:cubicBezTo>
                  <a:cubicBezTo>
                    <a:pt x="4797" y="90"/>
                    <a:pt x="4341" y="0"/>
                    <a:pt x="3993"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1212925" y="1550925"/>
              <a:ext cx="158400" cy="98825"/>
            </a:xfrm>
            <a:custGeom>
              <a:avLst/>
              <a:gdLst/>
              <a:ahLst/>
              <a:cxnLst/>
              <a:rect l="l" t="t" r="r" b="b"/>
              <a:pathLst>
                <a:path w="6336" h="3953" extrusionOk="0">
                  <a:moveTo>
                    <a:pt x="346" y="0"/>
                  </a:moveTo>
                  <a:lnTo>
                    <a:pt x="203" y="262"/>
                  </a:lnTo>
                  <a:lnTo>
                    <a:pt x="72" y="500"/>
                  </a:lnTo>
                  <a:cubicBezTo>
                    <a:pt x="1" y="631"/>
                    <a:pt x="37" y="810"/>
                    <a:pt x="132" y="1012"/>
                  </a:cubicBezTo>
                  <a:cubicBezTo>
                    <a:pt x="156" y="1060"/>
                    <a:pt x="180" y="1107"/>
                    <a:pt x="203" y="1155"/>
                  </a:cubicBezTo>
                  <a:cubicBezTo>
                    <a:pt x="501" y="1607"/>
                    <a:pt x="1132" y="2167"/>
                    <a:pt x="1966" y="2667"/>
                  </a:cubicBezTo>
                  <a:cubicBezTo>
                    <a:pt x="1966" y="2679"/>
                    <a:pt x="1977" y="2679"/>
                    <a:pt x="1977" y="2679"/>
                  </a:cubicBezTo>
                  <a:cubicBezTo>
                    <a:pt x="2180" y="2798"/>
                    <a:pt x="2370" y="2917"/>
                    <a:pt x="2573" y="3024"/>
                  </a:cubicBezTo>
                  <a:cubicBezTo>
                    <a:pt x="2787" y="3143"/>
                    <a:pt x="2989" y="3251"/>
                    <a:pt x="3204" y="3334"/>
                  </a:cubicBezTo>
                  <a:lnTo>
                    <a:pt x="3216" y="3334"/>
                  </a:lnTo>
                  <a:cubicBezTo>
                    <a:pt x="4109" y="3739"/>
                    <a:pt x="4918" y="3953"/>
                    <a:pt x="5454" y="3953"/>
                  </a:cubicBezTo>
                  <a:cubicBezTo>
                    <a:pt x="5514" y="3953"/>
                    <a:pt x="5549" y="3929"/>
                    <a:pt x="5597" y="3929"/>
                  </a:cubicBezTo>
                  <a:cubicBezTo>
                    <a:pt x="5823" y="3905"/>
                    <a:pt x="5990" y="3834"/>
                    <a:pt x="6085" y="3703"/>
                  </a:cubicBezTo>
                  <a:lnTo>
                    <a:pt x="6204" y="3465"/>
                  </a:lnTo>
                  <a:lnTo>
                    <a:pt x="6335" y="3215"/>
                  </a:lnTo>
                  <a:lnTo>
                    <a:pt x="6335" y="3203"/>
                  </a:lnTo>
                  <a:lnTo>
                    <a:pt x="5859" y="2953"/>
                  </a:lnTo>
                  <a:cubicBezTo>
                    <a:pt x="5847" y="2941"/>
                    <a:pt x="5823" y="2905"/>
                    <a:pt x="5799" y="2881"/>
                  </a:cubicBezTo>
                  <a:cubicBezTo>
                    <a:pt x="5740" y="2822"/>
                    <a:pt x="5704" y="2762"/>
                    <a:pt x="5645" y="2703"/>
                  </a:cubicBezTo>
                  <a:cubicBezTo>
                    <a:pt x="5549" y="2596"/>
                    <a:pt x="5442" y="2500"/>
                    <a:pt x="5347" y="2405"/>
                  </a:cubicBezTo>
                  <a:cubicBezTo>
                    <a:pt x="5073" y="2167"/>
                    <a:pt x="4763" y="1929"/>
                    <a:pt x="4406" y="1691"/>
                  </a:cubicBezTo>
                  <a:cubicBezTo>
                    <a:pt x="4299" y="1607"/>
                    <a:pt x="4192" y="1548"/>
                    <a:pt x="4073" y="1477"/>
                  </a:cubicBezTo>
                  <a:cubicBezTo>
                    <a:pt x="3918" y="1369"/>
                    <a:pt x="3751" y="1274"/>
                    <a:pt x="3573" y="1179"/>
                  </a:cubicBezTo>
                  <a:cubicBezTo>
                    <a:pt x="3406" y="1096"/>
                    <a:pt x="3239" y="1012"/>
                    <a:pt x="3097" y="941"/>
                  </a:cubicBezTo>
                  <a:cubicBezTo>
                    <a:pt x="2549" y="679"/>
                    <a:pt x="2025" y="500"/>
                    <a:pt x="1573" y="381"/>
                  </a:cubicBezTo>
                  <a:cubicBezTo>
                    <a:pt x="1430" y="334"/>
                    <a:pt x="1299" y="298"/>
                    <a:pt x="1156" y="286"/>
                  </a:cubicBezTo>
                  <a:cubicBezTo>
                    <a:pt x="1084" y="274"/>
                    <a:pt x="1001" y="262"/>
                    <a:pt x="918" y="262"/>
                  </a:cubicBezTo>
                  <a:lnTo>
                    <a:pt x="823" y="262"/>
                  </a:lnTo>
                  <a:lnTo>
                    <a:pt x="3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D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1219475" y="1544875"/>
              <a:ext cx="157200" cy="92100"/>
            </a:xfrm>
            <a:custGeom>
              <a:avLst/>
              <a:gdLst/>
              <a:ahLst/>
              <a:cxnLst/>
              <a:rect l="l" t="t" r="r" b="b"/>
              <a:pathLst>
                <a:path w="6288" h="3684" extrusionOk="0">
                  <a:moveTo>
                    <a:pt x="735" y="0"/>
                  </a:moveTo>
                  <a:cubicBezTo>
                    <a:pt x="411" y="0"/>
                    <a:pt x="185" y="78"/>
                    <a:pt x="96" y="242"/>
                  </a:cubicBezTo>
                  <a:cubicBezTo>
                    <a:pt x="1" y="397"/>
                    <a:pt x="49" y="599"/>
                    <a:pt x="203" y="837"/>
                  </a:cubicBezTo>
                  <a:lnTo>
                    <a:pt x="203" y="861"/>
                  </a:lnTo>
                  <a:cubicBezTo>
                    <a:pt x="489" y="1338"/>
                    <a:pt x="1156" y="1909"/>
                    <a:pt x="2025" y="2445"/>
                  </a:cubicBezTo>
                  <a:cubicBezTo>
                    <a:pt x="2204" y="2552"/>
                    <a:pt x="2382" y="2659"/>
                    <a:pt x="2585" y="2766"/>
                  </a:cubicBezTo>
                  <a:cubicBezTo>
                    <a:pt x="3418" y="3207"/>
                    <a:pt x="4216" y="3504"/>
                    <a:pt x="4859" y="3623"/>
                  </a:cubicBezTo>
                  <a:cubicBezTo>
                    <a:pt x="5073" y="3671"/>
                    <a:pt x="5263" y="3683"/>
                    <a:pt x="5430" y="3683"/>
                  </a:cubicBezTo>
                  <a:lnTo>
                    <a:pt x="5502" y="3683"/>
                  </a:lnTo>
                  <a:cubicBezTo>
                    <a:pt x="5787" y="3671"/>
                    <a:pt x="5978" y="3600"/>
                    <a:pt x="6073" y="3445"/>
                  </a:cubicBezTo>
                  <a:lnTo>
                    <a:pt x="6073" y="3433"/>
                  </a:lnTo>
                  <a:cubicBezTo>
                    <a:pt x="6287" y="3028"/>
                    <a:pt x="5644" y="2266"/>
                    <a:pt x="4573" y="1528"/>
                  </a:cubicBezTo>
                  <a:cubicBezTo>
                    <a:pt x="4454" y="1457"/>
                    <a:pt x="4347" y="1373"/>
                    <a:pt x="4228" y="1302"/>
                  </a:cubicBezTo>
                  <a:cubicBezTo>
                    <a:pt x="4025" y="1171"/>
                    <a:pt x="3811" y="1040"/>
                    <a:pt x="3573" y="921"/>
                  </a:cubicBezTo>
                  <a:cubicBezTo>
                    <a:pt x="3382" y="814"/>
                    <a:pt x="3192" y="718"/>
                    <a:pt x="3001" y="635"/>
                  </a:cubicBezTo>
                  <a:cubicBezTo>
                    <a:pt x="2104" y="224"/>
                    <a:pt x="1281" y="0"/>
                    <a:pt x="735" y="0"/>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1234975" y="1557250"/>
              <a:ext cx="122650" cy="67550"/>
            </a:xfrm>
            <a:custGeom>
              <a:avLst/>
              <a:gdLst/>
              <a:ahLst/>
              <a:cxnLst/>
              <a:rect l="l" t="t" r="r" b="b"/>
              <a:pathLst>
                <a:path w="4906" h="2702" extrusionOk="0">
                  <a:moveTo>
                    <a:pt x="548" y="0"/>
                  </a:moveTo>
                  <a:cubicBezTo>
                    <a:pt x="360" y="0"/>
                    <a:pt x="229" y="45"/>
                    <a:pt x="179" y="140"/>
                  </a:cubicBezTo>
                  <a:cubicBezTo>
                    <a:pt x="0" y="462"/>
                    <a:pt x="881" y="1271"/>
                    <a:pt x="2143" y="1938"/>
                  </a:cubicBezTo>
                  <a:cubicBezTo>
                    <a:pt x="3044" y="2418"/>
                    <a:pt x="3896" y="2701"/>
                    <a:pt x="4368" y="2701"/>
                  </a:cubicBezTo>
                  <a:cubicBezTo>
                    <a:pt x="4551" y="2701"/>
                    <a:pt x="4677" y="2659"/>
                    <a:pt x="4727" y="2569"/>
                  </a:cubicBezTo>
                  <a:cubicBezTo>
                    <a:pt x="4905" y="2236"/>
                    <a:pt x="4036" y="1438"/>
                    <a:pt x="2762" y="759"/>
                  </a:cubicBezTo>
                  <a:cubicBezTo>
                    <a:pt x="1868" y="282"/>
                    <a:pt x="1023" y="0"/>
                    <a:pt x="548"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1301650" y="1533650"/>
              <a:ext cx="76500" cy="71700"/>
            </a:xfrm>
            <a:custGeom>
              <a:avLst/>
              <a:gdLst/>
              <a:ahLst/>
              <a:cxnLst/>
              <a:rect l="l" t="t" r="r" b="b"/>
              <a:pathLst>
                <a:path w="3060" h="2868" extrusionOk="0">
                  <a:moveTo>
                    <a:pt x="2750" y="1"/>
                  </a:moveTo>
                  <a:lnTo>
                    <a:pt x="24" y="2656"/>
                  </a:lnTo>
                  <a:cubicBezTo>
                    <a:pt x="24" y="2656"/>
                    <a:pt x="0" y="2739"/>
                    <a:pt x="155" y="2822"/>
                  </a:cubicBezTo>
                  <a:cubicBezTo>
                    <a:pt x="215" y="2857"/>
                    <a:pt x="260" y="2868"/>
                    <a:pt x="293" y="2868"/>
                  </a:cubicBezTo>
                  <a:cubicBezTo>
                    <a:pt x="350" y="2868"/>
                    <a:pt x="369" y="2834"/>
                    <a:pt x="369" y="2834"/>
                  </a:cubicBezTo>
                  <a:lnTo>
                    <a:pt x="3060" y="310"/>
                  </a:lnTo>
                  <a:lnTo>
                    <a:pt x="2750" y="1"/>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1337650" y="1578600"/>
              <a:ext cx="158075" cy="194250"/>
            </a:xfrm>
            <a:custGeom>
              <a:avLst/>
              <a:gdLst/>
              <a:ahLst/>
              <a:cxnLst/>
              <a:rect l="l" t="t" r="r" b="b"/>
              <a:pathLst>
                <a:path w="6323" h="7770" extrusionOk="0">
                  <a:moveTo>
                    <a:pt x="4013" y="0"/>
                  </a:moveTo>
                  <a:lnTo>
                    <a:pt x="3846" y="286"/>
                  </a:lnTo>
                  <a:cubicBezTo>
                    <a:pt x="3299" y="358"/>
                    <a:pt x="2346" y="1608"/>
                    <a:pt x="2120" y="2024"/>
                  </a:cubicBezTo>
                  <a:lnTo>
                    <a:pt x="96" y="5715"/>
                  </a:lnTo>
                  <a:cubicBezTo>
                    <a:pt x="1" y="5906"/>
                    <a:pt x="120" y="6180"/>
                    <a:pt x="358" y="6311"/>
                  </a:cubicBezTo>
                  <a:lnTo>
                    <a:pt x="2894" y="7692"/>
                  </a:lnTo>
                  <a:cubicBezTo>
                    <a:pt x="2997" y="7743"/>
                    <a:pt x="3102" y="7769"/>
                    <a:pt x="3197" y="7769"/>
                  </a:cubicBezTo>
                  <a:cubicBezTo>
                    <a:pt x="3345" y="7769"/>
                    <a:pt x="3472" y="7708"/>
                    <a:pt x="3537" y="7585"/>
                  </a:cubicBezTo>
                  <a:lnTo>
                    <a:pt x="5561" y="3894"/>
                  </a:lnTo>
                  <a:cubicBezTo>
                    <a:pt x="5787" y="3477"/>
                    <a:pt x="6323" y="2013"/>
                    <a:pt x="6097" y="1501"/>
                  </a:cubicBezTo>
                  <a:lnTo>
                    <a:pt x="6263" y="1215"/>
                  </a:lnTo>
                  <a:lnTo>
                    <a:pt x="4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1433800" y="1576800"/>
              <a:ext cx="61050" cy="39625"/>
            </a:xfrm>
            <a:custGeom>
              <a:avLst/>
              <a:gdLst/>
              <a:ahLst/>
              <a:cxnLst/>
              <a:rect l="l" t="t" r="r" b="b"/>
              <a:pathLst>
                <a:path w="2442" h="1585" extrusionOk="0">
                  <a:moveTo>
                    <a:pt x="203" y="1"/>
                  </a:moveTo>
                  <a:lnTo>
                    <a:pt x="0" y="358"/>
                  </a:lnTo>
                  <a:lnTo>
                    <a:pt x="2251" y="1584"/>
                  </a:lnTo>
                  <a:lnTo>
                    <a:pt x="2441" y="1227"/>
                  </a:lnTo>
                  <a:lnTo>
                    <a:pt x="2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1433500" y="1550375"/>
              <a:ext cx="79800" cy="60225"/>
            </a:xfrm>
            <a:custGeom>
              <a:avLst/>
              <a:gdLst/>
              <a:ahLst/>
              <a:cxnLst/>
              <a:rect l="l" t="t" r="r" b="b"/>
              <a:pathLst>
                <a:path w="3192" h="2409" extrusionOk="0">
                  <a:moveTo>
                    <a:pt x="596" y="1"/>
                  </a:moveTo>
                  <a:cubicBezTo>
                    <a:pt x="554" y="1"/>
                    <a:pt x="515" y="23"/>
                    <a:pt x="489" y="58"/>
                  </a:cubicBezTo>
                  <a:lnTo>
                    <a:pt x="36" y="891"/>
                  </a:lnTo>
                  <a:cubicBezTo>
                    <a:pt x="1" y="951"/>
                    <a:pt x="36" y="1010"/>
                    <a:pt x="72" y="1034"/>
                  </a:cubicBezTo>
                  <a:lnTo>
                    <a:pt x="2548" y="2391"/>
                  </a:lnTo>
                  <a:cubicBezTo>
                    <a:pt x="2564" y="2403"/>
                    <a:pt x="2581" y="2408"/>
                    <a:pt x="2600" y="2408"/>
                  </a:cubicBezTo>
                  <a:cubicBezTo>
                    <a:pt x="2638" y="2408"/>
                    <a:pt x="2679" y="2384"/>
                    <a:pt x="2703" y="2344"/>
                  </a:cubicBezTo>
                  <a:lnTo>
                    <a:pt x="3156" y="1510"/>
                  </a:lnTo>
                  <a:cubicBezTo>
                    <a:pt x="3191" y="1451"/>
                    <a:pt x="3156" y="1391"/>
                    <a:pt x="3120" y="1368"/>
                  </a:cubicBezTo>
                  <a:lnTo>
                    <a:pt x="643" y="10"/>
                  </a:lnTo>
                  <a:cubicBezTo>
                    <a:pt x="627" y="4"/>
                    <a:pt x="612" y="1"/>
                    <a:pt x="596"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1346000" y="1631275"/>
              <a:ext cx="130100" cy="125950"/>
            </a:xfrm>
            <a:custGeom>
              <a:avLst/>
              <a:gdLst/>
              <a:ahLst/>
              <a:cxnLst/>
              <a:rect l="l" t="t" r="r" b="b"/>
              <a:pathLst>
                <a:path w="5204" h="5038" extrusionOk="0">
                  <a:moveTo>
                    <a:pt x="1715" y="1"/>
                  </a:moveTo>
                  <a:lnTo>
                    <a:pt x="0" y="3132"/>
                  </a:lnTo>
                  <a:lnTo>
                    <a:pt x="3489" y="5037"/>
                  </a:lnTo>
                  <a:lnTo>
                    <a:pt x="5203" y="1906"/>
                  </a:lnTo>
                  <a:lnTo>
                    <a:pt x="1715"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1364150" y="1654200"/>
              <a:ext cx="92000" cy="86650"/>
            </a:xfrm>
            <a:custGeom>
              <a:avLst/>
              <a:gdLst/>
              <a:ahLst/>
              <a:cxnLst/>
              <a:rect l="l" t="t" r="r" b="b"/>
              <a:pathLst>
                <a:path w="3680" h="3466" extrusionOk="0">
                  <a:moveTo>
                    <a:pt x="1143" y="1"/>
                  </a:moveTo>
                  <a:lnTo>
                    <a:pt x="0" y="2084"/>
                  </a:lnTo>
                  <a:lnTo>
                    <a:pt x="2536" y="3465"/>
                  </a:lnTo>
                  <a:lnTo>
                    <a:pt x="3679" y="1394"/>
                  </a:lnTo>
                  <a:lnTo>
                    <a:pt x="1143" y="1"/>
                  </a:ln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1385988" y="1600025"/>
              <a:ext cx="109850" cy="172825"/>
            </a:xfrm>
            <a:custGeom>
              <a:avLst/>
              <a:gdLst/>
              <a:ahLst/>
              <a:cxnLst/>
              <a:rect l="l" t="t" r="r" b="b"/>
              <a:pathLst>
                <a:path w="4394" h="6913" extrusionOk="0">
                  <a:moveTo>
                    <a:pt x="3691" y="1"/>
                  </a:moveTo>
                  <a:lnTo>
                    <a:pt x="3537" y="286"/>
                  </a:lnTo>
                  <a:cubicBezTo>
                    <a:pt x="3751" y="798"/>
                    <a:pt x="2894" y="2084"/>
                    <a:pt x="2668" y="2501"/>
                  </a:cubicBezTo>
                  <a:lnTo>
                    <a:pt x="643" y="6192"/>
                  </a:lnTo>
                  <a:cubicBezTo>
                    <a:pt x="578" y="6315"/>
                    <a:pt x="447" y="6376"/>
                    <a:pt x="299" y="6376"/>
                  </a:cubicBezTo>
                  <a:cubicBezTo>
                    <a:pt x="202" y="6376"/>
                    <a:pt x="99" y="6351"/>
                    <a:pt x="1" y="6299"/>
                  </a:cubicBezTo>
                  <a:lnTo>
                    <a:pt x="1" y="6299"/>
                  </a:lnTo>
                  <a:lnTo>
                    <a:pt x="965" y="6835"/>
                  </a:lnTo>
                  <a:cubicBezTo>
                    <a:pt x="1068" y="6886"/>
                    <a:pt x="1173" y="6912"/>
                    <a:pt x="1268" y="6912"/>
                  </a:cubicBezTo>
                  <a:cubicBezTo>
                    <a:pt x="1416" y="6912"/>
                    <a:pt x="1543" y="6851"/>
                    <a:pt x="1608" y="6728"/>
                  </a:cubicBezTo>
                  <a:lnTo>
                    <a:pt x="3632" y="3037"/>
                  </a:lnTo>
                  <a:cubicBezTo>
                    <a:pt x="3858" y="2620"/>
                    <a:pt x="4394" y="1156"/>
                    <a:pt x="4168" y="644"/>
                  </a:cubicBezTo>
                  <a:lnTo>
                    <a:pt x="4334" y="358"/>
                  </a:lnTo>
                  <a:lnTo>
                    <a:pt x="3691"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978375" y="1544375"/>
              <a:ext cx="213150" cy="423225"/>
            </a:xfrm>
            <a:custGeom>
              <a:avLst/>
              <a:gdLst/>
              <a:ahLst/>
              <a:cxnLst/>
              <a:rect l="l" t="t" r="r" b="b"/>
              <a:pathLst>
                <a:path w="8526" h="16929" extrusionOk="0">
                  <a:moveTo>
                    <a:pt x="5621" y="0"/>
                  </a:moveTo>
                  <a:cubicBezTo>
                    <a:pt x="3466" y="2405"/>
                    <a:pt x="2001" y="5370"/>
                    <a:pt x="1358" y="8537"/>
                  </a:cubicBezTo>
                  <a:lnTo>
                    <a:pt x="132" y="14764"/>
                  </a:lnTo>
                  <a:cubicBezTo>
                    <a:pt x="1" y="15335"/>
                    <a:pt x="394" y="15907"/>
                    <a:pt x="977" y="16026"/>
                  </a:cubicBezTo>
                  <a:lnTo>
                    <a:pt x="5406" y="16907"/>
                  </a:lnTo>
                  <a:cubicBezTo>
                    <a:pt x="5477" y="16921"/>
                    <a:pt x="5547" y="16928"/>
                    <a:pt x="5616" y="16928"/>
                  </a:cubicBezTo>
                  <a:cubicBezTo>
                    <a:pt x="6119" y="16928"/>
                    <a:pt x="6565" y="16563"/>
                    <a:pt x="6680" y="16050"/>
                  </a:cubicBezTo>
                  <a:lnTo>
                    <a:pt x="7907" y="9835"/>
                  </a:lnTo>
                  <a:cubicBezTo>
                    <a:pt x="8526" y="6680"/>
                    <a:pt x="8300" y="3393"/>
                    <a:pt x="7228" y="322"/>
                  </a:cubicBezTo>
                  <a:lnTo>
                    <a:pt x="6537" y="191"/>
                  </a:lnTo>
                  <a:lnTo>
                    <a:pt x="5906" y="60"/>
                  </a:lnTo>
                  <a:lnTo>
                    <a:pt x="5621"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984625" y="1760475"/>
              <a:ext cx="190525" cy="170275"/>
            </a:xfrm>
            <a:custGeom>
              <a:avLst/>
              <a:gdLst/>
              <a:ahLst/>
              <a:cxnLst/>
              <a:rect l="l" t="t" r="r" b="b"/>
              <a:pathLst>
                <a:path w="7621" h="6811" extrusionOk="0">
                  <a:moveTo>
                    <a:pt x="1096" y="0"/>
                  </a:moveTo>
                  <a:lnTo>
                    <a:pt x="1" y="5513"/>
                  </a:lnTo>
                  <a:lnTo>
                    <a:pt x="6526" y="6810"/>
                  </a:lnTo>
                  <a:lnTo>
                    <a:pt x="7621" y="1298"/>
                  </a:lnTo>
                  <a:lnTo>
                    <a:pt x="1096"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1083150" y="1549425"/>
              <a:ext cx="108375" cy="418175"/>
            </a:xfrm>
            <a:custGeom>
              <a:avLst/>
              <a:gdLst/>
              <a:ahLst/>
              <a:cxnLst/>
              <a:rect l="l" t="t" r="r" b="b"/>
              <a:pathLst>
                <a:path w="4335" h="16727" extrusionOk="0">
                  <a:moveTo>
                    <a:pt x="1" y="16467"/>
                  </a:moveTo>
                  <a:cubicBezTo>
                    <a:pt x="6" y="16468"/>
                    <a:pt x="11" y="16469"/>
                    <a:pt x="16" y="16470"/>
                  </a:cubicBezTo>
                  <a:lnTo>
                    <a:pt x="16" y="16470"/>
                  </a:lnTo>
                  <a:lnTo>
                    <a:pt x="1" y="16467"/>
                  </a:lnTo>
                  <a:close/>
                  <a:moveTo>
                    <a:pt x="2430" y="1"/>
                  </a:moveTo>
                  <a:cubicBezTo>
                    <a:pt x="3120" y="2894"/>
                    <a:pt x="2787" y="5835"/>
                    <a:pt x="2204" y="8799"/>
                  </a:cubicBezTo>
                  <a:lnTo>
                    <a:pt x="882" y="15467"/>
                  </a:lnTo>
                  <a:cubicBezTo>
                    <a:pt x="775" y="16024"/>
                    <a:pt x="619" y="16485"/>
                    <a:pt x="164" y="16485"/>
                  </a:cubicBezTo>
                  <a:cubicBezTo>
                    <a:pt x="118" y="16485"/>
                    <a:pt x="69" y="16480"/>
                    <a:pt x="16" y="16470"/>
                  </a:cubicBezTo>
                  <a:lnTo>
                    <a:pt x="16" y="16470"/>
                  </a:lnTo>
                  <a:lnTo>
                    <a:pt x="1215" y="16705"/>
                  </a:lnTo>
                  <a:cubicBezTo>
                    <a:pt x="1286" y="16719"/>
                    <a:pt x="1356" y="16726"/>
                    <a:pt x="1425" y="16726"/>
                  </a:cubicBezTo>
                  <a:cubicBezTo>
                    <a:pt x="1928" y="16726"/>
                    <a:pt x="2374" y="16361"/>
                    <a:pt x="2489" y="15848"/>
                  </a:cubicBezTo>
                  <a:lnTo>
                    <a:pt x="3716" y="9633"/>
                  </a:lnTo>
                  <a:cubicBezTo>
                    <a:pt x="4335" y="6478"/>
                    <a:pt x="4109" y="3191"/>
                    <a:pt x="3037" y="120"/>
                  </a:cubicBezTo>
                  <a:lnTo>
                    <a:pt x="2430"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1114425" y="1505225"/>
              <a:ext cx="57150" cy="47850"/>
            </a:xfrm>
            <a:custGeom>
              <a:avLst/>
              <a:gdLst/>
              <a:ahLst/>
              <a:cxnLst/>
              <a:rect l="l" t="t" r="r" b="b"/>
              <a:pathLst>
                <a:path w="2286" h="1914" extrusionOk="0">
                  <a:moveTo>
                    <a:pt x="399" y="0"/>
                  </a:moveTo>
                  <a:cubicBezTo>
                    <a:pt x="334" y="0"/>
                    <a:pt x="282" y="47"/>
                    <a:pt x="262" y="126"/>
                  </a:cubicBezTo>
                  <a:lnTo>
                    <a:pt x="12" y="1388"/>
                  </a:lnTo>
                  <a:cubicBezTo>
                    <a:pt x="0" y="1471"/>
                    <a:pt x="48" y="1554"/>
                    <a:pt x="131" y="1566"/>
                  </a:cubicBezTo>
                  <a:lnTo>
                    <a:pt x="1834" y="1911"/>
                  </a:lnTo>
                  <a:cubicBezTo>
                    <a:pt x="1842" y="1913"/>
                    <a:pt x="1850" y="1913"/>
                    <a:pt x="1859" y="1913"/>
                  </a:cubicBezTo>
                  <a:cubicBezTo>
                    <a:pt x="1931" y="1913"/>
                    <a:pt x="1991" y="1867"/>
                    <a:pt x="2012" y="1792"/>
                  </a:cubicBezTo>
                  <a:lnTo>
                    <a:pt x="2262" y="518"/>
                  </a:lnTo>
                  <a:cubicBezTo>
                    <a:pt x="2286" y="435"/>
                    <a:pt x="2226" y="364"/>
                    <a:pt x="2143" y="340"/>
                  </a:cubicBezTo>
                  <a:lnTo>
                    <a:pt x="441" y="6"/>
                  </a:lnTo>
                  <a:cubicBezTo>
                    <a:pt x="426" y="2"/>
                    <a:pt x="412"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1144175" y="1510425"/>
              <a:ext cx="27400" cy="42650"/>
            </a:xfrm>
            <a:custGeom>
              <a:avLst/>
              <a:gdLst/>
              <a:ahLst/>
              <a:cxnLst/>
              <a:rect l="l" t="t" r="r" b="b"/>
              <a:pathLst>
                <a:path w="1096" h="1706" extrusionOk="0">
                  <a:moveTo>
                    <a:pt x="310" y="1"/>
                  </a:moveTo>
                  <a:lnTo>
                    <a:pt x="335" y="6"/>
                  </a:lnTo>
                  <a:lnTo>
                    <a:pt x="335" y="6"/>
                  </a:lnTo>
                  <a:cubicBezTo>
                    <a:pt x="327" y="4"/>
                    <a:pt x="319" y="2"/>
                    <a:pt x="310" y="1"/>
                  </a:cubicBezTo>
                  <a:close/>
                  <a:moveTo>
                    <a:pt x="1" y="1561"/>
                  </a:moveTo>
                  <a:cubicBezTo>
                    <a:pt x="7" y="1562"/>
                    <a:pt x="13" y="1564"/>
                    <a:pt x="19" y="1565"/>
                  </a:cubicBezTo>
                  <a:lnTo>
                    <a:pt x="19" y="1565"/>
                  </a:lnTo>
                  <a:lnTo>
                    <a:pt x="1" y="1561"/>
                  </a:lnTo>
                  <a:close/>
                  <a:moveTo>
                    <a:pt x="335" y="6"/>
                  </a:moveTo>
                  <a:cubicBezTo>
                    <a:pt x="412" y="28"/>
                    <a:pt x="440" y="104"/>
                    <a:pt x="429" y="179"/>
                  </a:cubicBezTo>
                  <a:lnTo>
                    <a:pt x="179" y="1442"/>
                  </a:lnTo>
                  <a:cubicBezTo>
                    <a:pt x="169" y="1520"/>
                    <a:pt x="110" y="1567"/>
                    <a:pt x="43" y="1567"/>
                  </a:cubicBezTo>
                  <a:cubicBezTo>
                    <a:pt x="35" y="1567"/>
                    <a:pt x="27" y="1566"/>
                    <a:pt x="19" y="1565"/>
                  </a:cubicBezTo>
                  <a:lnTo>
                    <a:pt x="19" y="1565"/>
                  </a:lnTo>
                  <a:lnTo>
                    <a:pt x="644" y="1703"/>
                  </a:lnTo>
                  <a:cubicBezTo>
                    <a:pt x="652" y="1705"/>
                    <a:pt x="660" y="1705"/>
                    <a:pt x="669" y="1705"/>
                  </a:cubicBezTo>
                  <a:cubicBezTo>
                    <a:pt x="741" y="1705"/>
                    <a:pt x="801" y="1659"/>
                    <a:pt x="822" y="1584"/>
                  </a:cubicBezTo>
                  <a:lnTo>
                    <a:pt x="1072" y="310"/>
                  </a:lnTo>
                  <a:cubicBezTo>
                    <a:pt x="1096" y="227"/>
                    <a:pt x="1036" y="156"/>
                    <a:pt x="953" y="132"/>
                  </a:cubicBezTo>
                  <a:lnTo>
                    <a:pt x="335" y="6"/>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1333500" y="1422625"/>
              <a:ext cx="45550" cy="38425"/>
            </a:xfrm>
            <a:custGeom>
              <a:avLst/>
              <a:gdLst/>
              <a:ahLst/>
              <a:cxnLst/>
              <a:rect l="l" t="t" r="r" b="b"/>
              <a:pathLst>
                <a:path w="1822" h="1537" extrusionOk="0">
                  <a:moveTo>
                    <a:pt x="1619" y="1"/>
                  </a:moveTo>
                  <a:lnTo>
                    <a:pt x="0" y="251"/>
                  </a:lnTo>
                  <a:lnTo>
                    <a:pt x="202" y="1536"/>
                  </a:lnTo>
                  <a:lnTo>
                    <a:pt x="1822" y="1286"/>
                  </a:lnTo>
                  <a:lnTo>
                    <a:pt x="1619" y="1"/>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1324250" y="1394600"/>
              <a:ext cx="56600" cy="47150"/>
            </a:xfrm>
            <a:custGeom>
              <a:avLst/>
              <a:gdLst/>
              <a:ahLst/>
              <a:cxnLst/>
              <a:rect l="l" t="t" r="r" b="b"/>
              <a:pathLst>
                <a:path w="2264" h="1886" extrusionOk="0">
                  <a:moveTo>
                    <a:pt x="1894" y="1"/>
                  </a:moveTo>
                  <a:cubicBezTo>
                    <a:pt x="1886" y="1"/>
                    <a:pt x="1878" y="1"/>
                    <a:pt x="1870" y="2"/>
                  </a:cubicBezTo>
                  <a:lnTo>
                    <a:pt x="132" y="276"/>
                  </a:lnTo>
                  <a:cubicBezTo>
                    <a:pt x="60" y="276"/>
                    <a:pt x="1" y="360"/>
                    <a:pt x="1" y="455"/>
                  </a:cubicBezTo>
                  <a:lnTo>
                    <a:pt x="191" y="1741"/>
                  </a:lnTo>
                  <a:cubicBezTo>
                    <a:pt x="202" y="1828"/>
                    <a:pt x="273" y="1885"/>
                    <a:pt x="349" y="1885"/>
                  </a:cubicBezTo>
                  <a:cubicBezTo>
                    <a:pt x="356" y="1885"/>
                    <a:pt x="363" y="1885"/>
                    <a:pt x="370" y="1884"/>
                  </a:cubicBezTo>
                  <a:lnTo>
                    <a:pt x="2108" y="1610"/>
                  </a:lnTo>
                  <a:cubicBezTo>
                    <a:pt x="2204" y="1598"/>
                    <a:pt x="2263" y="1526"/>
                    <a:pt x="2251" y="1431"/>
                  </a:cubicBezTo>
                  <a:lnTo>
                    <a:pt x="2049" y="133"/>
                  </a:lnTo>
                  <a:cubicBezTo>
                    <a:pt x="2038" y="57"/>
                    <a:pt x="1977" y="1"/>
                    <a:pt x="18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1324250" y="1398825"/>
              <a:ext cx="22950" cy="42400"/>
            </a:xfrm>
            <a:custGeom>
              <a:avLst/>
              <a:gdLst/>
              <a:ahLst/>
              <a:cxnLst/>
              <a:rect l="l" t="t" r="r" b="b"/>
              <a:pathLst>
                <a:path w="918" h="1696" extrusionOk="0">
                  <a:moveTo>
                    <a:pt x="680" y="0"/>
                  </a:moveTo>
                  <a:cubicBezTo>
                    <a:pt x="676" y="1"/>
                    <a:pt x="673" y="1"/>
                    <a:pt x="670" y="2"/>
                  </a:cubicBezTo>
                  <a:lnTo>
                    <a:pt x="670" y="2"/>
                  </a:lnTo>
                  <a:lnTo>
                    <a:pt x="680" y="0"/>
                  </a:lnTo>
                  <a:close/>
                  <a:moveTo>
                    <a:pt x="670" y="2"/>
                  </a:moveTo>
                  <a:lnTo>
                    <a:pt x="144" y="95"/>
                  </a:lnTo>
                  <a:cubicBezTo>
                    <a:pt x="60" y="107"/>
                    <a:pt x="1" y="179"/>
                    <a:pt x="13" y="262"/>
                  </a:cubicBezTo>
                  <a:lnTo>
                    <a:pt x="203" y="1560"/>
                  </a:lnTo>
                  <a:cubicBezTo>
                    <a:pt x="213" y="1641"/>
                    <a:pt x="275" y="1696"/>
                    <a:pt x="345" y="1696"/>
                  </a:cubicBezTo>
                  <a:cubicBezTo>
                    <a:pt x="357" y="1696"/>
                    <a:pt x="369" y="1694"/>
                    <a:pt x="382" y="1691"/>
                  </a:cubicBezTo>
                  <a:lnTo>
                    <a:pt x="918" y="1607"/>
                  </a:lnTo>
                  <a:lnTo>
                    <a:pt x="918" y="1607"/>
                  </a:lnTo>
                  <a:cubicBezTo>
                    <a:pt x="911" y="1608"/>
                    <a:pt x="903" y="1609"/>
                    <a:pt x="897" y="1609"/>
                  </a:cubicBezTo>
                  <a:cubicBezTo>
                    <a:pt x="822" y="1609"/>
                    <a:pt x="761" y="1553"/>
                    <a:pt x="739" y="1476"/>
                  </a:cubicBezTo>
                  <a:lnTo>
                    <a:pt x="549" y="179"/>
                  </a:lnTo>
                  <a:cubicBezTo>
                    <a:pt x="537" y="99"/>
                    <a:pt x="592" y="18"/>
                    <a:pt x="670" y="2"/>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1296575" y="1445375"/>
              <a:ext cx="181300" cy="375125"/>
            </a:xfrm>
            <a:custGeom>
              <a:avLst/>
              <a:gdLst/>
              <a:ahLst/>
              <a:cxnLst/>
              <a:rect l="l" t="t" r="r" b="b"/>
              <a:pathLst>
                <a:path w="7252" h="15005" extrusionOk="0">
                  <a:moveTo>
                    <a:pt x="2824" y="1"/>
                  </a:moveTo>
                  <a:cubicBezTo>
                    <a:pt x="2690" y="1"/>
                    <a:pt x="2554" y="11"/>
                    <a:pt x="2418" y="31"/>
                  </a:cubicBezTo>
                  <a:cubicBezTo>
                    <a:pt x="989" y="257"/>
                    <a:pt x="1" y="1591"/>
                    <a:pt x="215" y="3020"/>
                  </a:cubicBezTo>
                  <a:lnTo>
                    <a:pt x="2013" y="14628"/>
                  </a:lnTo>
                  <a:cubicBezTo>
                    <a:pt x="2055" y="14840"/>
                    <a:pt x="2239" y="15005"/>
                    <a:pt x="2455" y="15005"/>
                  </a:cubicBezTo>
                  <a:cubicBezTo>
                    <a:pt x="2482" y="15005"/>
                    <a:pt x="2509" y="15002"/>
                    <a:pt x="2537" y="14997"/>
                  </a:cubicBezTo>
                  <a:lnTo>
                    <a:pt x="6835" y="14331"/>
                  </a:lnTo>
                  <a:cubicBezTo>
                    <a:pt x="7073" y="14283"/>
                    <a:pt x="7252" y="14057"/>
                    <a:pt x="7204" y="13830"/>
                  </a:cubicBezTo>
                  <a:lnTo>
                    <a:pt x="5406" y="2222"/>
                  </a:lnTo>
                  <a:cubicBezTo>
                    <a:pt x="5299" y="1496"/>
                    <a:pt x="4894" y="888"/>
                    <a:pt x="4358" y="507"/>
                  </a:cubicBezTo>
                  <a:cubicBezTo>
                    <a:pt x="3925" y="180"/>
                    <a:pt x="3391" y="1"/>
                    <a:pt x="2824"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1317125" y="1596450"/>
              <a:ext cx="146475" cy="133375"/>
            </a:xfrm>
            <a:custGeom>
              <a:avLst/>
              <a:gdLst/>
              <a:ahLst/>
              <a:cxnLst/>
              <a:rect l="l" t="t" r="r" b="b"/>
              <a:pathLst>
                <a:path w="5859" h="5335" extrusionOk="0">
                  <a:moveTo>
                    <a:pt x="5156" y="1"/>
                  </a:moveTo>
                  <a:lnTo>
                    <a:pt x="0" y="798"/>
                  </a:lnTo>
                  <a:lnTo>
                    <a:pt x="703" y="5335"/>
                  </a:lnTo>
                  <a:lnTo>
                    <a:pt x="5858" y="4525"/>
                  </a:lnTo>
                  <a:lnTo>
                    <a:pt x="5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1296575" y="1445250"/>
              <a:ext cx="170875" cy="375250"/>
            </a:xfrm>
            <a:custGeom>
              <a:avLst/>
              <a:gdLst/>
              <a:ahLst/>
              <a:cxnLst/>
              <a:rect l="l" t="t" r="r" b="b"/>
              <a:pathLst>
                <a:path w="6835" h="15010" extrusionOk="0">
                  <a:moveTo>
                    <a:pt x="2953" y="0"/>
                  </a:moveTo>
                  <a:cubicBezTo>
                    <a:pt x="2775" y="0"/>
                    <a:pt x="2596" y="0"/>
                    <a:pt x="2418" y="36"/>
                  </a:cubicBezTo>
                  <a:cubicBezTo>
                    <a:pt x="989" y="262"/>
                    <a:pt x="1" y="1596"/>
                    <a:pt x="215" y="3025"/>
                  </a:cubicBezTo>
                  <a:lnTo>
                    <a:pt x="2013" y="14633"/>
                  </a:lnTo>
                  <a:cubicBezTo>
                    <a:pt x="2055" y="14845"/>
                    <a:pt x="2239" y="15010"/>
                    <a:pt x="2455" y="15010"/>
                  </a:cubicBezTo>
                  <a:cubicBezTo>
                    <a:pt x="2482" y="15010"/>
                    <a:pt x="2509" y="15007"/>
                    <a:pt x="2537" y="15002"/>
                  </a:cubicBezTo>
                  <a:lnTo>
                    <a:pt x="3508" y="14852"/>
                  </a:lnTo>
                  <a:lnTo>
                    <a:pt x="3508" y="14852"/>
                  </a:lnTo>
                  <a:cubicBezTo>
                    <a:pt x="3515" y="14852"/>
                    <a:pt x="3523" y="14852"/>
                    <a:pt x="3530" y="14852"/>
                  </a:cubicBezTo>
                  <a:cubicBezTo>
                    <a:pt x="3552" y="14852"/>
                    <a:pt x="3574" y="14851"/>
                    <a:pt x="3596" y="14847"/>
                  </a:cubicBezTo>
                  <a:lnTo>
                    <a:pt x="6835" y="14336"/>
                  </a:lnTo>
                  <a:lnTo>
                    <a:pt x="3508" y="14852"/>
                  </a:lnTo>
                  <a:lnTo>
                    <a:pt x="3508" y="14852"/>
                  </a:lnTo>
                  <a:cubicBezTo>
                    <a:pt x="3287" y="14841"/>
                    <a:pt x="3115" y="14677"/>
                    <a:pt x="3072" y="14466"/>
                  </a:cubicBezTo>
                  <a:lnTo>
                    <a:pt x="1275" y="2858"/>
                  </a:lnTo>
                  <a:cubicBezTo>
                    <a:pt x="1072" y="1608"/>
                    <a:pt x="1810" y="441"/>
                    <a:pt x="2953"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1134350" y="1655100"/>
              <a:ext cx="178625" cy="238450"/>
            </a:xfrm>
            <a:custGeom>
              <a:avLst/>
              <a:gdLst/>
              <a:ahLst/>
              <a:cxnLst/>
              <a:rect l="l" t="t" r="r" b="b"/>
              <a:pathLst>
                <a:path w="7145" h="9538" extrusionOk="0">
                  <a:moveTo>
                    <a:pt x="4406" y="0"/>
                  </a:moveTo>
                  <a:lnTo>
                    <a:pt x="1" y="2012"/>
                  </a:lnTo>
                  <a:lnTo>
                    <a:pt x="1727" y="4679"/>
                  </a:lnTo>
                  <a:lnTo>
                    <a:pt x="3275" y="7370"/>
                  </a:lnTo>
                  <a:lnTo>
                    <a:pt x="4513" y="9537"/>
                  </a:lnTo>
                  <a:lnTo>
                    <a:pt x="7144" y="8335"/>
                  </a:lnTo>
                  <a:lnTo>
                    <a:pt x="6311" y="5989"/>
                  </a:lnTo>
                  <a:lnTo>
                    <a:pt x="5287" y="3060"/>
                  </a:lnTo>
                  <a:lnTo>
                    <a:pt x="4406"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1175425" y="1655100"/>
              <a:ext cx="137550" cy="230100"/>
            </a:xfrm>
            <a:custGeom>
              <a:avLst/>
              <a:gdLst/>
              <a:ahLst/>
              <a:cxnLst/>
              <a:rect l="l" t="t" r="r" b="b"/>
              <a:pathLst>
                <a:path w="5502" h="9204" extrusionOk="0">
                  <a:moveTo>
                    <a:pt x="2763" y="0"/>
                  </a:moveTo>
                  <a:lnTo>
                    <a:pt x="1" y="1274"/>
                  </a:lnTo>
                  <a:lnTo>
                    <a:pt x="3596" y="9204"/>
                  </a:lnTo>
                  <a:lnTo>
                    <a:pt x="5501" y="8335"/>
                  </a:lnTo>
                  <a:lnTo>
                    <a:pt x="4668" y="5989"/>
                  </a:lnTo>
                  <a:lnTo>
                    <a:pt x="3644" y="3060"/>
                  </a:lnTo>
                  <a:lnTo>
                    <a:pt x="2763" y="0"/>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1246575" y="1862550"/>
              <a:ext cx="83075" cy="67300"/>
            </a:xfrm>
            <a:custGeom>
              <a:avLst/>
              <a:gdLst/>
              <a:ahLst/>
              <a:cxnLst/>
              <a:rect l="l" t="t" r="r" b="b"/>
              <a:pathLst>
                <a:path w="3323" h="2692" extrusionOk="0">
                  <a:moveTo>
                    <a:pt x="2644" y="1"/>
                  </a:moveTo>
                  <a:lnTo>
                    <a:pt x="0" y="1203"/>
                  </a:lnTo>
                  <a:lnTo>
                    <a:pt x="691" y="2692"/>
                  </a:lnTo>
                  <a:lnTo>
                    <a:pt x="3322" y="1489"/>
                  </a:lnTo>
                  <a:lnTo>
                    <a:pt x="2644" y="1"/>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1262050" y="1896200"/>
              <a:ext cx="72050" cy="44000"/>
            </a:xfrm>
            <a:custGeom>
              <a:avLst/>
              <a:gdLst/>
              <a:ahLst/>
              <a:cxnLst/>
              <a:rect l="l" t="t" r="r" b="b"/>
              <a:pathLst>
                <a:path w="2882" h="1760" extrusionOk="0">
                  <a:moveTo>
                    <a:pt x="2632" y="0"/>
                  </a:moveTo>
                  <a:lnTo>
                    <a:pt x="1" y="1191"/>
                  </a:lnTo>
                  <a:lnTo>
                    <a:pt x="227" y="1691"/>
                  </a:lnTo>
                  <a:cubicBezTo>
                    <a:pt x="244" y="1735"/>
                    <a:pt x="282" y="1760"/>
                    <a:pt x="324" y="1760"/>
                  </a:cubicBezTo>
                  <a:cubicBezTo>
                    <a:pt x="339" y="1760"/>
                    <a:pt x="354" y="1757"/>
                    <a:pt x="370" y="1751"/>
                  </a:cubicBezTo>
                  <a:lnTo>
                    <a:pt x="2798" y="643"/>
                  </a:lnTo>
                  <a:cubicBezTo>
                    <a:pt x="2858" y="619"/>
                    <a:pt x="2882" y="560"/>
                    <a:pt x="2858" y="500"/>
                  </a:cubicBezTo>
                  <a:lnTo>
                    <a:pt x="2632"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1177525" y="1731600"/>
              <a:ext cx="114625" cy="107775"/>
            </a:xfrm>
            <a:custGeom>
              <a:avLst/>
              <a:gdLst/>
              <a:ahLst/>
              <a:cxnLst/>
              <a:rect l="l" t="t" r="r" b="b"/>
              <a:pathLst>
                <a:path w="4585" h="4311" extrusionOk="0">
                  <a:moveTo>
                    <a:pt x="3560" y="0"/>
                  </a:moveTo>
                  <a:lnTo>
                    <a:pt x="0" y="1619"/>
                  </a:lnTo>
                  <a:lnTo>
                    <a:pt x="286" y="2096"/>
                  </a:lnTo>
                  <a:lnTo>
                    <a:pt x="1072" y="3477"/>
                  </a:lnTo>
                  <a:lnTo>
                    <a:pt x="1548" y="4310"/>
                  </a:lnTo>
                  <a:lnTo>
                    <a:pt x="4584" y="2929"/>
                  </a:lnTo>
                  <a:lnTo>
                    <a:pt x="4263" y="2024"/>
                  </a:lnTo>
                  <a:lnTo>
                    <a:pt x="3739" y="512"/>
                  </a:lnTo>
                  <a:lnTo>
                    <a:pt x="3560"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1129600" y="1643775"/>
              <a:ext cx="114925" cy="61650"/>
            </a:xfrm>
            <a:custGeom>
              <a:avLst/>
              <a:gdLst/>
              <a:ahLst/>
              <a:cxnLst/>
              <a:rect l="l" t="t" r="r" b="b"/>
              <a:pathLst>
                <a:path w="4597" h="2466" extrusionOk="0">
                  <a:moveTo>
                    <a:pt x="4358" y="1"/>
                  </a:moveTo>
                  <a:lnTo>
                    <a:pt x="0" y="1989"/>
                  </a:lnTo>
                  <a:lnTo>
                    <a:pt x="191" y="2465"/>
                  </a:lnTo>
                  <a:lnTo>
                    <a:pt x="4596" y="453"/>
                  </a:lnTo>
                  <a:lnTo>
                    <a:pt x="4358" y="1"/>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1129900" y="1683975"/>
              <a:ext cx="170875" cy="256950"/>
            </a:xfrm>
            <a:custGeom>
              <a:avLst/>
              <a:gdLst/>
              <a:ahLst/>
              <a:cxnLst/>
              <a:rect l="l" t="t" r="r" b="b"/>
              <a:pathLst>
                <a:path w="6835" h="10278" extrusionOk="0">
                  <a:moveTo>
                    <a:pt x="810" y="0"/>
                  </a:moveTo>
                  <a:lnTo>
                    <a:pt x="0" y="393"/>
                  </a:lnTo>
                  <a:lnTo>
                    <a:pt x="203" y="869"/>
                  </a:lnTo>
                  <a:lnTo>
                    <a:pt x="1929" y="3536"/>
                  </a:lnTo>
                  <a:lnTo>
                    <a:pt x="2203" y="4025"/>
                  </a:lnTo>
                  <a:lnTo>
                    <a:pt x="3001" y="5394"/>
                  </a:lnTo>
                  <a:lnTo>
                    <a:pt x="3477" y="6251"/>
                  </a:lnTo>
                  <a:lnTo>
                    <a:pt x="4691" y="8394"/>
                  </a:lnTo>
                  <a:lnTo>
                    <a:pt x="5298" y="9716"/>
                  </a:lnTo>
                  <a:lnTo>
                    <a:pt x="5525" y="10204"/>
                  </a:lnTo>
                  <a:cubicBezTo>
                    <a:pt x="5551" y="10247"/>
                    <a:pt x="5589" y="10278"/>
                    <a:pt x="5631" y="10278"/>
                  </a:cubicBezTo>
                  <a:cubicBezTo>
                    <a:pt x="5647" y="10278"/>
                    <a:pt x="5663" y="10273"/>
                    <a:pt x="5679" y="10263"/>
                  </a:cubicBezTo>
                  <a:lnTo>
                    <a:pt x="6834" y="9728"/>
                  </a:lnTo>
                  <a:cubicBezTo>
                    <a:pt x="6727" y="9561"/>
                    <a:pt x="6632" y="9382"/>
                    <a:pt x="6525" y="9228"/>
                  </a:cubicBezTo>
                  <a:cubicBezTo>
                    <a:pt x="6394" y="8989"/>
                    <a:pt x="6239" y="8727"/>
                    <a:pt x="6096" y="8489"/>
                  </a:cubicBezTo>
                  <a:cubicBezTo>
                    <a:pt x="5989" y="8299"/>
                    <a:pt x="5870" y="8120"/>
                    <a:pt x="5751" y="7930"/>
                  </a:cubicBezTo>
                  <a:cubicBezTo>
                    <a:pt x="5751" y="7918"/>
                    <a:pt x="5739" y="7918"/>
                    <a:pt x="5739" y="7894"/>
                  </a:cubicBezTo>
                  <a:cubicBezTo>
                    <a:pt x="5715" y="7894"/>
                    <a:pt x="5715" y="7882"/>
                    <a:pt x="5715" y="7882"/>
                  </a:cubicBezTo>
                  <a:cubicBezTo>
                    <a:pt x="5584" y="7656"/>
                    <a:pt x="5441" y="7442"/>
                    <a:pt x="5298" y="7215"/>
                  </a:cubicBezTo>
                  <a:cubicBezTo>
                    <a:pt x="5275" y="7168"/>
                    <a:pt x="5239" y="7108"/>
                    <a:pt x="5215" y="7061"/>
                  </a:cubicBezTo>
                  <a:cubicBezTo>
                    <a:pt x="4941" y="6668"/>
                    <a:pt x="4691" y="6251"/>
                    <a:pt x="4417" y="5846"/>
                  </a:cubicBezTo>
                  <a:cubicBezTo>
                    <a:pt x="4405" y="5834"/>
                    <a:pt x="4405" y="5810"/>
                    <a:pt x="4394" y="5799"/>
                  </a:cubicBezTo>
                  <a:cubicBezTo>
                    <a:pt x="4155" y="5429"/>
                    <a:pt x="3917" y="5072"/>
                    <a:pt x="3679" y="4703"/>
                  </a:cubicBezTo>
                  <a:cubicBezTo>
                    <a:pt x="3560" y="4489"/>
                    <a:pt x="3429" y="4298"/>
                    <a:pt x="3286" y="4084"/>
                  </a:cubicBezTo>
                  <a:cubicBezTo>
                    <a:pt x="3251" y="4025"/>
                    <a:pt x="3203" y="3953"/>
                    <a:pt x="3155" y="3894"/>
                  </a:cubicBezTo>
                  <a:cubicBezTo>
                    <a:pt x="3120" y="3834"/>
                    <a:pt x="3072" y="3763"/>
                    <a:pt x="3024" y="3691"/>
                  </a:cubicBezTo>
                  <a:lnTo>
                    <a:pt x="2715" y="3191"/>
                  </a:lnTo>
                  <a:cubicBezTo>
                    <a:pt x="2417" y="2703"/>
                    <a:pt x="2108" y="2215"/>
                    <a:pt x="1810" y="1727"/>
                  </a:cubicBezTo>
                  <a:cubicBezTo>
                    <a:pt x="1548" y="1310"/>
                    <a:pt x="1298" y="893"/>
                    <a:pt x="1060" y="453"/>
                  </a:cubicBezTo>
                  <a:cubicBezTo>
                    <a:pt x="976" y="298"/>
                    <a:pt x="893" y="143"/>
                    <a:pt x="810"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1055175" y="1601225"/>
              <a:ext cx="114325" cy="198900"/>
            </a:xfrm>
            <a:custGeom>
              <a:avLst/>
              <a:gdLst/>
              <a:ahLst/>
              <a:cxnLst/>
              <a:rect l="l" t="t" r="r" b="b"/>
              <a:pathLst>
                <a:path w="4573" h="7956" extrusionOk="0">
                  <a:moveTo>
                    <a:pt x="3251" y="0"/>
                  </a:moveTo>
                  <a:lnTo>
                    <a:pt x="536" y="226"/>
                  </a:lnTo>
                  <a:lnTo>
                    <a:pt x="572" y="572"/>
                  </a:lnTo>
                  <a:cubicBezTo>
                    <a:pt x="132" y="953"/>
                    <a:pt x="1" y="2620"/>
                    <a:pt x="48" y="3132"/>
                  </a:cubicBezTo>
                  <a:lnTo>
                    <a:pt x="405" y="7573"/>
                  </a:lnTo>
                  <a:cubicBezTo>
                    <a:pt x="417" y="7796"/>
                    <a:pt x="657" y="7956"/>
                    <a:pt x="932" y="7956"/>
                  </a:cubicBezTo>
                  <a:cubicBezTo>
                    <a:pt x="951" y="7956"/>
                    <a:pt x="970" y="7955"/>
                    <a:pt x="989" y="7954"/>
                  </a:cubicBezTo>
                  <a:lnTo>
                    <a:pt x="4049" y="7692"/>
                  </a:lnTo>
                  <a:cubicBezTo>
                    <a:pt x="4346" y="7668"/>
                    <a:pt x="4573" y="7454"/>
                    <a:pt x="4561" y="7239"/>
                  </a:cubicBezTo>
                  <a:lnTo>
                    <a:pt x="4204" y="2786"/>
                  </a:lnTo>
                  <a:cubicBezTo>
                    <a:pt x="4156" y="2274"/>
                    <a:pt x="3763" y="655"/>
                    <a:pt x="3275" y="346"/>
                  </a:cubicBezTo>
                  <a:lnTo>
                    <a:pt x="3251"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1068275" y="1599125"/>
              <a:ext cx="68475" cy="16400"/>
            </a:xfrm>
            <a:custGeom>
              <a:avLst/>
              <a:gdLst/>
              <a:ahLst/>
              <a:cxnLst/>
              <a:rect l="l" t="t" r="r" b="b"/>
              <a:pathLst>
                <a:path w="2739" h="656" extrusionOk="0">
                  <a:moveTo>
                    <a:pt x="2703" y="1"/>
                  </a:moveTo>
                  <a:lnTo>
                    <a:pt x="1" y="227"/>
                  </a:lnTo>
                  <a:lnTo>
                    <a:pt x="36" y="656"/>
                  </a:lnTo>
                  <a:lnTo>
                    <a:pt x="2739" y="430"/>
                  </a:lnTo>
                  <a:lnTo>
                    <a:pt x="27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1059650" y="1569375"/>
              <a:ext cx="82775" cy="36625"/>
            </a:xfrm>
            <a:custGeom>
              <a:avLst/>
              <a:gdLst/>
              <a:ahLst/>
              <a:cxnLst/>
              <a:rect l="l" t="t" r="r" b="b"/>
              <a:pathLst>
                <a:path w="3311" h="1465" extrusionOk="0">
                  <a:moveTo>
                    <a:pt x="3096" y="0"/>
                  </a:moveTo>
                  <a:lnTo>
                    <a:pt x="107" y="238"/>
                  </a:lnTo>
                  <a:cubicBezTo>
                    <a:pt x="48" y="238"/>
                    <a:pt x="0" y="298"/>
                    <a:pt x="0" y="358"/>
                  </a:cubicBezTo>
                  <a:lnTo>
                    <a:pt x="96" y="1370"/>
                  </a:lnTo>
                  <a:cubicBezTo>
                    <a:pt x="96" y="1429"/>
                    <a:pt x="155" y="1465"/>
                    <a:pt x="215" y="1465"/>
                  </a:cubicBezTo>
                  <a:lnTo>
                    <a:pt x="3203" y="1227"/>
                  </a:lnTo>
                  <a:cubicBezTo>
                    <a:pt x="3263" y="1227"/>
                    <a:pt x="3310" y="1167"/>
                    <a:pt x="3310" y="1108"/>
                  </a:cubicBezTo>
                  <a:lnTo>
                    <a:pt x="3215" y="96"/>
                  </a:lnTo>
                  <a:cubicBezTo>
                    <a:pt x="3215" y="36"/>
                    <a:pt x="3155"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1060825" y="1588125"/>
              <a:ext cx="81600" cy="17875"/>
            </a:xfrm>
            <a:custGeom>
              <a:avLst/>
              <a:gdLst/>
              <a:ahLst/>
              <a:cxnLst/>
              <a:rect l="l" t="t" r="r" b="b"/>
              <a:pathLst>
                <a:path w="3264" h="715" extrusionOk="0">
                  <a:moveTo>
                    <a:pt x="1" y="0"/>
                  </a:moveTo>
                  <a:lnTo>
                    <a:pt x="49" y="620"/>
                  </a:lnTo>
                  <a:cubicBezTo>
                    <a:pt x="49" y="679"/>
                    <a:pt x="108" y="715"/>
                    <a:pt x="168" y="715"/>
                  </a:cubicBezTo>
                  <a:lnTo>
                    <a:pt x="3156" y="477"/>
                  </a:lnTo>
                  <a:cubicBezTo>
                    <a:pt x="3216" y="477"/>
                    <a:pt x="3263" y="417"/>
                    <a:pt x="3263" y="358"/>
                  </a:cubicBezTo>
                  <a:lnTo>
                    <a:pt x="3227" y="24"/>
                  </a:lnTo>
                  <a:cubicBezTo>
                    <a:pt x="2686" y="12"/>
                    <a:pt x="2147" y="12"/>
                    <a:pt x="1610" y="12"/>
                  </a:cubicBezTo>
                  <a:cubicBezTo>
                    <a:pt x="1072" y="12"/>
                    <a:pt x="537" y="12"/>
                    <a:pt x="1"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1056075" y="1673850"/>
              <a:ext cx="112525" cy="103000"/>
            </a:xfrm>
            <a:custGeom>
              <a:avLst/>
              <a:gdLst/>
              <a:ahLst/>
              <a:cxnLst/>
              <a:rect l="l" t="t" r="r" b="b"/>
              <a:pathLst>
                <a:path w="4501" h="4120" extrusionOk="0">
                  <a:moveTo>
                    <a:pt x="4191" y="0"/>
                  </a:moveTo>
                  <a:lnTo>
                    <a:pt x="0" y="334"/>
                  </a:lnTo>
                  <a:lnTo>
                    <a:pt x="298" y="4120"/>
                  </a:lnTo>
                  <a:lnTo>
                    <a:pt x="4501" y="3775"/>
                  </a:lnTo>
                  <a:lnTo>
                    <a:pt x="4191" y="0"/>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1072450" y="1694100"/>
              <a:ext cx="81575" cy="69375"/>
            </a:xfrm>
            <a:custGeom>
              <a:avLst/>
              <a:gdLst/>
              <a:ahLst/>
              <a:cxnLst/>
              <a:rect l="l" t="t" r="r" b="b"/>
              <a:pathLst>
                <a:path w="3263" h="2775" extrusionOk="0">
                  <a:moveTo>
                    <a:pt x="3060" y="0"/>
                  </a:moveTo>
                  <a:lnTo>
                    <a:pt x="0" y="250"/>
                  </a:lnTo>
                  <a:lnTo>
                    <a:pt x="203" y="2774"/>
                  </a:lnTo>
                  <a:lnTo>
                    <a:pt x="3263" y="2524"/>
                  </a:lnTo>
                  <a:lnTo>
                    <a:pt x="3060"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1117100" y="1601225"/>
              <a:ext cx="52400" cy="194675"/>
            </a:xfrm>
            <a:custGeom>
              <a:avLst/>
              <a:gdLst/>
              <a:ahLst/>
              <a:cxnLst/>
              <a:rect l="l" t="t" r="r" b="b"/>
              <a:pathLst>
                <a:path w="2096" h="7787" extrusionOk="0">
                  <a:moveTo>
                    <a:pt x="774" y="0"/>
                  </a:moveTo>
                  <a:lnTo>
                    <a:pt x="0" y="60"/>
                  </a:lnTo>
                  <a:lnTo>
                    <a:pt x="24" y="405"/>
                  </a:lnTo>
                  <a:cubicBezTo>
                    <a:pt x="512" y="715"/>
                    <a:pt x="512" y="2370"/>
                    <a:pt x="548" y="2870"/>
                  </a:cubicBezTo>
                  <a:lnTo>
                    <a:pt x="905" y="7323"/>
                  </a:lnTo>
                  <a:cubicBezTo>
                    <a:pt x="916" y="7547"/>
                    <a:pt x="717" y="7750"/>
                    <a:pt x="445" y="7783"/>
                  </a:cubicBezTo>
                  <a:lnTo>
                    <a:pt x="445" y="7783"/>
                  </a:lnTo>
                  <a:lnTo>
                    <a:pt x="1572" y="7692"/>
                  </a:lnTo>
                  <a:cubicBezTo>
                    <a:pt x="1869" y="7668"/>
                    <a:pt x="2096" y="7454"/>
                    <a:pt x="2084" y="7239"/>
                  </a:cubicBezTo>
                  <a:lnTo>
                    <a:pt x="1727" y="2786"/>
                  </a:lnTo>
                  <a:cubicBezTo>
                    <a:pt x="1679" y="2274"/>
                    <a:pt x="1286" y="655"/>
                    <a:pt x="798" y="346"/>
                  </a:cubicBezTo>
                  <a:lnTo>
                    <a:pt x="774" y="0"/>
                  </a:lnTo>
                  <a:close/>
                  <a:moveTo>
                    <a:pt x="445" y="7783"/>
                  </a:moveTo>
                  <a:lnTo>
                    <a:pt x="393" y="7787"/>
                  </a:lnTo>
                  <a:cubicBezTo>
                    <a:pt x="411" y="7786"/>
                    <a:pt x="428" y="7785"/>
                    <a:pt x="445" y="7783"/>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974800" y="1709575"/>
              <a:ext cx="420925" cy="431925"/>
            </a:xfrm>
            <a:custGeom>
              <a:avLst/>
              <a:gdLst/>
              <a:ahLst/>
              <a:cxnLst/>
              <a:rect l="l" t="t" r="r" b="b"/>
              <a:pathLst>
                <a:path w="16837" h="17277" extrusionOk="0">
                  <a:moveTo>
                    <a:pt x="1" y="0"/>
                  </a:moveTo>
                  <a:lnTo>
                    <a:pt x="430" y="16181"/>
                  </a:lnTo>
                  <a:lnTo>
                    <a:pt x="16836" y="17276"/>
                  </a:lnTo>
                  <a:lnTo>
                    <a:pt x="16372" y="1084"/>
                  </a:lnTo>
                  <a:lnTo>
                    <a:pt x="1" y="0"/>
                  </a:lnTo>
                  <a:close/>
                </a:path>
              </a:pathLst>
            </a:custGeom>
            <a:solidFill>
              <a:srgbClr val="409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1098625" y="1806300"/>
              <a:ext cx="131900" cy="85450"/>
            </a:xfrm>
            <a:custGeom>
              <a:avLst/>
              <a:gdLst/>
              <a:ahLst/>
              <a:cxnLst/>
              <a:rect l="l" t="t" r="r" b="b"/>
              <a:pathLst>
                <a:path w="5276" h="3418" extrusionOk="0">
                  <a:moveTo>
                    <a:pt x="2311" y="1"/>
                  </a:moveTo>
                  <a:cubicBezTo>
                    <a:pt x="2239" y="13"/>
                    <a:pt x="2180" y="13"/>
                    <a:pt x="2108" y="24"/>
                  </a:cubicBezTo>
                  <a:cubicBezTo>
                    <a:pt x="1763" y="120"/>
                    <a:pt x="1489" y="310"/>
                    <a:pt x="1311" y="620"/>
                  </a:cubicBezTo>
                  <a:cubicBezTo>
                    <a:pt x="1120" y="941"/>
                    <a:pt x="942" y="1263"/>
                    <a:pt x="751" y="1572"/>
                  </a:cubicBezTo>
                  <a:cubicBezTo>
                    <a:pt x="751" y="1572"/>
                    <a:pt x="751" y="1584"/>
                    <a:pt x="739" y="1584"/>
                  </a:cubicBezTo>
                  <a:cubicBezTo>
                    <a:pt x="501" y="1453"/>
                    <a:pt x="263" y="1310"/>
                    <a:pt x="1" y="1167"/>
                  </a:cubicBezTo>
                  <a:lnTo>
                    <a:pt x="1" y="1167"/>
                  </a:lnTo>
                  <a:cubicBezTo>
                    <a:pt x="13" y="1191"/>
                    <a:pt x="13" y="1203"/>
                    <a:pt x="13" y="1215"/>
                  </a:cubicBezTo>
                  <a:cubicBezTo>
                    <a:pt x="406" y="1918"/>
                    <a:pt x="775" y="2620"/>
                    <a:pt x="1168" y="3299"/>
                  </a:cubicBezTo>
                  <a:cubicBezTo>
                    <a:pt x="1180" y="3334"/>
                    <a:pt x="1192" y="3334"/>
                    <a:pt x="1227" y="3334"/>
                  </a:cubicBezTo>
                  <a:cubicBezTo>
                    <a:pt x="1823" y="3346"/>
                    <a:pt x="2418" y="3370"/>
                    <a:pt x="3013" y="3394"/>
                  </a:cubicBezTo>
                  <a:cubicBezTo>
                    <a:pt x="3204" y="3394"/>
                    <a:pt x="3382" y="3406"/>
                    <a:pt x="3573" y="3418"/>
                  </a:cubicBezTo>
                  <a:lnTo>
                    <a:pt x="3573" y="3406"/>
                  </a:lnTo>
                  <a:cubicBezTo>
                    <a:pt x="3370" y="3251"/>
                    <a:pt x="3156" y="3108"/>
                    <a:pt x="2930" y="2953"/>
                  </a:cubicBezTo>
                  <a:cubicBezTo>
                    <a:pt x="2989" y="2870"/>
                    <a:pt x="3037" y="2775"/>
                    <a:pt x="3097" y="2680"/>
                  </a:cubicBezTo>
                  <a:cubicBezTo>
                    <a:pt x="3382" y="2203"/>
                    <a:pt x="3668" y="1727"/>
                    <a:pt x="3966" y="1251"/>
                  </a:cubicBezTo>
                  <a:cubicBezTo>
                    <a:pt x="4132" y="977"/>
                    <a:pt x="4311" y="739"/>
                    <a:pt x="4537" y="548"/>
                  </a:cubicBezTo>
                  <a:cubicBezTo>
                    <a:pt x="4752" y="370"/>
                    <a:pt x="4978" y="239"/>
                    <a:pt x="5240" y="155"/>
                  </a:cubicBezTo>
                  <a:lnTo>
                    <a:pt x="5252" y="155"/>
                  </a:lnTo>
                  <a:lnTo>
                    <a:pt x="5275" y="144"/>
                  </a:lnTo>
                  <a:cubicBezTo>
                    <a:pt x="5061" y="132"/>
                    <a:pt x="4859" y="132"/>
                    <a:pt x="4656" y="120"/>
                  </a:cubicBezTo>
                  <a:cubicBezTo>
                    <a:pt x="4013" y="84"/>
                    <a:pt x="3370" y="60"/>
                    <a:pt x="2716" y="24"/>
                  </a:cubicBezTo>
                  <a:cubicBezTo>
                    <a:pt x="2692" y="24"/>
                    <a:pt x="2668" y="24"/>
                    <a:pt x="2656" y="13"/>
                  </a:cubicBezTo>
                  <a:cubicBezTo>
                    <a:pt x="2549" y="13"/>
                    <a:pt x="2430" y="1"/>
                    <a:pt x="2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1231975" y="1897250"/>
              <a:ext cx="94400" cy="86475"/>
            </a:xfrm>
            <a:custGeom>
              <a:avLst/>
              <a:gdLst/>
              <a:ahLst/>
              <a:cxnLst/>
              <a:rect l="l" t="t" r="r" b="b"/>
              <a:pathLst>
                <a:path w="3776" h="3459" extrusionOk="0">
                  <a:moveTo>
                    <a:pt x="1345" y="1"/>
                  </a:moveTo>
                  <a:cubicBezTo>
                    <a:pt x="1331" y="1"/>
                    <a:pt x="1319" y="2"/>
                    <a:pt x="1311" y="6"/>
                  </a:cubicBezTo>
                  <a:cubicBezTo>
                    <a:pt x="1275" y="18"/>
                    <a:pt x="1251" y="77"/>
                    <a:pt x="1227" y="125"/>
                  </a:cubicBezTo>
                  <a:cubicBezTo>
                    <a:pt x="834" y="816"/>
                    <a:pt x="418" y="1494"/>
                    <a:pt x="13" y="2185"/>
                  </a:cubicBezTo>
                  <a:cubicBezTo>
                    <a:pt x="13" y="2185"/>
                    <a:pt x="1" y="2197"/>
                    <a:pt x="1" y="2209"/>
                  </a:cubicBezTo>
                  <a:cubicBezTo>
                    <a:pt x="239" y="2090"/>
                    <a:pt x="477" y="1971"/>
                    <a:pt x="715" y="1863"/>
                  </a:cubicBezTo>
                  <a:cubicBezTo>
                    <a:pt x="727" y="1887"/>
                    <a:pt x="727" y="1899"/>
                    <a:pt x="739" y="1911"/>
                  </a:cubicBezTo>
                  <a:cubicBezTo>
                    <a:pt x="1013" y="2399"/>
                    <a:pt x="1287" y="2911"/>
                    <a:pt x="1561" y="3399"/>
                  </a:cubicBezTo>
                  <a:cubicBezTo>
                    <a:pt x="1573" y="3423"/>
                    <a:pt x="1585" y="3447"/>
                    <a:pt x="1632" y="3447"/>
                  </a:cubicBezTo>
                  <a:cubicBezTo>
                    <a:pt x="1811" y="3447"/>
                    <a:pt x="1977" y="3459"/>
                    <a:pt x="2156" y="3459"/>
                  </a:cubicBezTo>
                  <a:cubicBezTo>
                    <a:pt x="2418" y="3459"/>
                    <a:pt x="2692" y="3447"/>
                    <a:pt x="2930" y="3340"/>
                  </a:cubicBezTo>
                  <a:cubicBezTo>
                    <a:pt x="3287" y="3197"/>
                    <a:pt x="3573" y="2935"/>
                    <a:pt x="3716" y="2566"/>
                  </a:cubicBezTo>
                  <a:cubicBezTo>
                    <a:pt x="3751" y="2506"/>
                    <a:pt x="3751" y="2447"/>
                    <a:pt x="3763" y="2387"/>
                  </a:cubicBezTo>
                  <a:cubicBezTo>
                    <a:pt x="3716" y="2340"/>
                    <a:pt x="3740" y="2316"/>
                    <a:pt x="3740" y="2268"/>
                  </a:cubicBezTo>
                  <a:cubicBezTo>
                    <a:pt x="3716" y="2209"/>
                    <a:pt x="3716" y="2149"/>
                    <a:pt x="3704" y="2101"/>
                  </a:cubicBezTo>
                  <a:cubicBezTo>
                    <a:pt x="3656" y="1971"/>
                    <a:pt x="3597" y="1851"/>
                    <a:pt x="3537" y="1720"/>
                  </a:cubicBezTo>
                  <a:cubicBezTo>
                    <a:pt x="3370" y="1375"/>
                    <a:pt x="3216" y="1030"/>
                    <a:pt x="3061" y="697"/>
                  </a:cubicBezTo>
                  <a:cubicBezTo>
                    <a:pt x="3061" y="673"/>
                    <a:pt x="3049" y="661"/>
                    <a:pt x="3049" y="649"/>
                  </a:cubicBezTo>
                  <a:cubicBezTo>
                    <a:pt x="3287" y="482"/>
                    <a:pt x="3525" y="304"/>
                    <a:pt x="3775" y="125"/>
                  </a:cubicBezTo>
                  <a:lnTo>
                    <a:pt x="3716" y="125"/>
                  </a:lnTo>
                  <a:cubicBezTo>
                    <a:pt x="2954" y="77"/>
                    <a:pt x="2204" y="54"/>
                    <a:pt x="1442" y="6"/>
                  </a:cubicBezTo>
                  <a:cubicBezTo>
                    <a:pt x="1410" y="6"/>
                    <a:pt x="1373"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1061125" y="1889350"/>
              <a:ext cx="83375" cy="86650"/>
            </a:xfrm>
            <a:custGeom>
              <a:avLst/>
              <a:gdLst/>
              <a:ahLst/>
              <a:cxnLst/>
              <a:rect l="l" t="t" r="r" b="b"/>
              <a:pathLst>
                <a:path w="3335" h="3466" extrusionOk="0">
                  <a:moveTo>
                    <a:pt x="1132" y="1"/>
                  </a:moveTo>
                  <a:lnTo>
                    <a:pt x="1084" y="84"/>
                  </a:lnTo>
                  <a:cubicBezTo>
                    <a:pt x="739" y="679"/>
                    <a:pt x="418" y="1286"/>
                    <a:pt x="72" y="1882"/>
                  </a:cubicBezTo>
                  <a:cubicBezTo>
                    <a:pt x="48" y="1941"/>
                    <a:pt x="25" y="2025"/>
                    <a:pt x="13" y="2084"/>
                  </a:cubicBezTo>
                  <a:cubicBezTo>
                    <a:pt x="13" y="2096"/>
                    <a:pt x="13" y="2108"/>
                    <a:pt x="1" y="2120"/>
                  </a:cubicBezTo>
                  <a:lnTo>
                    <a:pt x="1" y="2251"/>
                  </a:lnTo>
                  <a:cubicBezTo>
                    <a:pt x="13" y="2310"/>
                    <a:pt x="13" y="2382"/>
                    <a:pt x="25" y="2429"/>
                  </a:cubicBezTo>
                  <a:cubicBezTo>
                    <a:pt x="72" y="2656"/>
                    <a:pt x="203" y="2834"/>
                    <a:pt x="394" y="2989"/>
                  </a:cubicBezTo>
                  <a:cubicBezTo>
                    <a:pt x="608" y="3168"/>
                    <a:pt x="858" y="3263"/>
                    <a:pt x="1144" y="3346"/>
                  </a:cubicBezTo>
                  <a:cubicBezTo>
                    <a:pt x="1453" y="3430"/>
                    <a:pt x="1787" y="3465"/>
                    <a:pt x="2108" y="3465"/>
                  </a:cubicBezTo>
                  <a:cubicBezTo>
                    <a:pt x="2144" y="3465"/>
                    <a:pt x="2156" y="3465"/>
                    <a:pt x="2180" y="3430"/>
                  </a:cubicBezTo>
                  <a:cubicBezTo>
                    <a:pt x="2561" y="2787"/>
                    <a:pt x="2942" y="2132"/>
                    <a:pt x="3323" y="1501"/>
                  </a:cubicBezTo>
                  <a:cubicBezTo>
                    <a:pt x="3323" y="1501"/>
                    <a:pt x="3323" y="1477"/>
                    <a:pt x="3335" y="1465"/>
                  </a:cubicBezTo>
                  <a:cubicBezTo>
                    <a:pt x="2608" y="977"/>
                    <a:pt x="1870" y="489"/>
                    <a:pt x="1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1065900" y="1962875"/>
              <a:ext cx="117300" cy="107475"/>
            </a:xfrm>
            <a:custGeom>
              <a:avLst/>
              <a:gdLst/>
              <a:ahLst/>
              <a:cxnLst/>
              <a:rect l="l" t="t" r="r" b="b"/>
              <a:pathLst>
                <a:path w="4692" h="4299" extrusionOk="0">
                  <a:moveTo>
                    <a:pt x="3608" y="0"/>
                  </a:moveTo>
                  <a:cubicBezTo>
                    <a:pt x="3596" y="203"/>
                    <a:pt x="3560" y="417"/>
                    <a:pt x="3548" y="631"/>
                  </a:cubicBezTo>
                  <a:cubicBezTo>
                    <a:pt x="3548" y="667"/>
                    <a:pt x="3536" y="727"/>
                    <a:pt x="3536" y="774"/>
                  </a:cubicBezTo>
                  <a:cubicBezTo>
                    <a:pt x="3536" y="786"/>
                    <a:pt x="3513" y="798"/>
                    <a:pt x="3501" y="798"/>
                  </a:cubicBezTo>
                  <a:lnTo>
                    <a:pt x="3477" y="798"/>
                  </a:lnTo>
                  <a:cubicBezTo>
                    <a:pt x="2894" y="774"/>
                    <a:pt x="2310" y="762"/>
                    <a:pt x="1727" y="727"/>
                  </a:cubicBezTo>
                  <a:cubicBezTo>
                    <a:pt x="1477" y="715"/>
                    <a:pt x="1227" y="703"/>
                    <a:pt x="989" y="643"/>
                  </a:cubicBezTo>
                  <a:cubicBezTo>
                    <a:pt x="619" y="548"/>
                    <a:pt x="298" y="381"/>
                    <a:pt x="36" y="119"/>
                  </a:cubicBezTo>
                  <a:cubicBezTo>
                    <a:pt x="36" y="119"/>
                    <a:pt x="24" y="108"/>
                    <a:pt x="0" y="108"/>
                  </a:cubicBezTo>
                  <a:cubicBezTo>
                    <a:pt x="60" y="227"/>
                    <a:pt x="107" y="346"/>
                    <a:pt x="167" y="441"/>
                  </a:cubicBezTo>
                  <a:cubicBezTo>
                    <a:pt x="536" y="1203"/>
                    <a:pt x="893" y="1965"/>
                    <a:pt x="1274" y="2727"/>
                  </a:cubicBezTo>
                  <a:cubicBezTo>
                    <a:pt x="1453" y="3084"/>
                    <a:pt x="1751" y="3286"/>
                    <a:pt x="2132" y="3382"/>
                  </a:cubicBezTo>
                  <a:cubicBezTo>
                    <a:pt x="2203" y="3394"/>
                    <a:pt x="2298" y="3394"/>
                    <a:pt x="2370" y="3394"/>
                  </a:cubicBezTo>
                  <a:lnTo>
                    <a:pt x="3394" y="3441"/>
                  </a:lnTo>
                  <a:cubicBezTo>
                    <a:pt x="3441" y="3441"/>
                    <a:pt x="3441" y="3453"/>
                    <a:pt x="3441" y="3477"/>
                  </a:cubicBezTo>
                  <a:cubicBezTo>
                    <a:pt x="3441" y="3691"/>
                    <a:pt x="3441" y="3906"/>
                    <a:pt x="3429" y="4108"/>
                  </a:cubicBezTo>
                  <a:lnTo>
                    <a:pt x="3429" y="4298"/>
                  </a:lnTo>
                  <a:cubicBezTo>
                    <a:pt x="3477" y="4227"/>
                    <a:pt x="3513" y="4168"/>
                    <a:pt x="3548" y="4096"/>
                  </a:cubicBezTo>
                  <a:cubicBezTo>
                    <a:pt x="3917" y="3465"/>
                    <a:pt x="4310" y="2846"/>
                    <a:pt x="4679" y="2215"/>
                  </a:cubicBezTo>
                  <a:cubicBezTo>
                    <a:pt x="4679" y="2203"/>
                    <a:pt x="4691" y="2191"/>
                    <a:pt x="4679" y="2167"/>
                  </a:cubicBezTo>
                  <a:lnTo>
                    <a:pt x="3608" y="36"/>
                  </a:lnTo>
                  <a:cubicBezTo>
                    <a:pt x="3620" y="12"/>
                    <a:pt x="3620" y="12"/>
                    <a:pt x="3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1202525" y="1975375"/>
              <a:ext cx="117000" cy="77125"/>
            </a:xfrm>
            <a:custGeom>
              <a:avLst/>
              <a:gdLst/>
              <a:ahLst/>
              <a:cxnLst/>
              <a:rect l="l" t="t" r="r" b="b"/>
              <a:pathLst>
                <a:path w="4680" h="3085" extrusionOk="0">
                  <a:moveTo>
                    <a:pt x="4679" y="0"/>
                  </a:moveTo>
                  <a:lnTo>
                    <a:pt x="4679" y="0"/>
                  </a:lnTo>
                  <a:cubicBezTo>
                    <a:pt x="4572" y="84"/>
                    <a:pt x="4465" y="167"/>
                    <a:pt x="4358" y="227"/>
                  </a:cubicBezTo>
                  <a:cubicBezTo>
                    <a:pt x="4156" y="358"/>
                    <a:pt x="3917" y="441"/>
                    <a:pt x="3667" y="465"/>
                  </a:cubicBezTo>
                  <a:cubicBezTo>
                    <a:pt x="3560" y="486"/>
                    <a:pt x="3453" y="490"/>
                    <a:pt x="3346" y="490"/>
                  </a:cubicBezTo>
                  <a:cubicBezTo>
                    <a:pt x="3274" y="490"/>
                    <a:pt x="3203" y="489"/>
                    <a:pt x="3132" y="489"/>
                  </a:cubicBezTo>
                  <a:cubicBezTo>
                    <a:pt x="2798" y="465"/>
                    <a:pt x="2477" y="453"/>
                    <a:pt x="2155" y="441"/>
                  </a:cubicBezTo>
                  <a:lnTo>
                    <a:pt x="1000" y="393"/>
                  </a:lnTo>
                  <a:cubicBezTo>
                    <a:pt x="715" y="381"/>
                    <a:pt x="429" y="381"/>
                    <a:pt x="155" y="370"/>
                  </a:cubicBezTo>
                  <a:lnTo>
                    <a:pt x="119" y="370"/>
                  </a:lnTo>
                  <a:cubicBezTo>
                    <a:pt x="72" y="1239"/>
                    <a:pt x="48" y="2120"/>
                    <a:pt x="0" y="3013"/>
                  </a:cubicBezTo>
                  <a:lnTo>
                    <a:pt x="60" y="3013"/>
                  </a:lnTo>
                  <a:cubicBezTo>
                    <a:pt x="548" y="3025"/>
                    <a:pt x="1048" y="3060"/>
                    <a:pt x="1536" y="3072"/>
                  </a:cubicBezTo>
                  <a:cubicBezTo>
                    <a:pt x="1691" y="3072"/>
                    <a:pt x="1870" y="3084"/>
                    <a:pt x="2036" y="3084"/>
                  </a:cubicBezTo>
                  <a:cubicBezTo>
                    <a:pt x="2322" y="3072"/>
                    <a:pt x="2608" y="3025"/>
                    <a:pt x="2858" y="2882"/>
                  </a:cubicBezTo>
                  <a:cubicBezTo>
                    <a:pt x="2977" y="2810"/>
                    <a:pt x="3060" y="2715"/>
                    <a:pt x="3144" y="2596"/>
                  </a:cubicBezTo>
                  <a:cubicBezTo>
                    <a:pt x="3644" y="1739"/>
                    <a:pt x="4167" y="881"/>
                    <a:pt x="4668" y="24"/>
                  </a:cubicBezTo>
                  <a:lnTo>
                    <a:pt x="4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1196875" y="1812050"/>
              <a:ext cx="86925" cy="86850"/>
            </a:xfrm>
            <a:custGeom>
              <a:avLst/>
              <a:gdLst/>
              <a:ahLst/>
              <a:cxnLst/>
              <a:rect l="l" t="t" r="r" b="b"/>
              <a:pathLst>
                <a:path w="3477" h="3474" extrusionOk="0">
                  <a:moveTo>
                    <a:pt x="1690" y="0"/>
                  </a:moveTo>
                  <a:cubicBezTo>
                    <a:pt x="1556" y="0"/>
                    <a:pt x="1421" y="33"/>
                    <a:pt x="1286" y="92"/>
                  </a:cubicBezTo>
                  <a:cubicBezTo>
                    <a:pt x="1048" y="199"/>
                    <a:pt x="857" y="354"/>
                    <a:pt x="679" y="533"/>
                  </a:cubicBezTo>
                  <a:cubicBezTo>
                    <a:pt x="405" y="795"/>
                    <a:pt x="202" y="1092"/>
                    <a:pt x="24" y="1426"/>
                  </a:cubicBezTo>
                  <a:cubicBezTo>
                    <a:pt x="0" y="1449"/>
                    <a:pt x="0" y="1461"/>
                    <a:pt x="24" y="1485"/>
                  </a:cubicBezTo>
                  <a:cubicBezTo>
                    <a:pt x="393" y="2140"/>
                    <a:pt x="750" y="2795"/>
                    <a:pt x="1119" y="3450"/>
                  </a:cubicBezTo>
                  <a:cubicBezTo>
                    <a:pt x="1131" y="3462"/>
                    <a:pt x="1131" y="3474"/>
                    <a:pt x="1131" y="3474"/>
                  </a:cubicBezTo>
                  <a:cubicBezTo>
                    <a:pt x="1905" y="3057"/>
                    <a:pt x="2679" y="2640"/>
                    <a:pt x="3477" y="2223"/>
                  </a:cubicBezTo>
                  <a:cubicBezTo>
                    <a:pt x="3417" y="2140"/>
                    <a:pt x="3370" y="2033"/>
                    <a:pt x="3310" y="1938"/>
                  </a:cubicBezTo>
                  <a:cubicBezTo>
                    <a:pt x="2989" y="1402"/>
                    <a:pt x="2679" y="866"/>
                    <a:pt x="2357" y="330"/>
                  </a:cubicBezTo>
                  <a:cubicBezTo>
                    <a:pt x="2310" y="259"/>
                    <a:pt x="2238" y="199"/>
                    <a:pt x="2167" y="152"/>
                  </a:cubicBezTo>
                  <a:cubicBezTo>
                    <a:pt x="2011" y="48"/>
                    <a:pt x="1851" y="0"/>
                    <a:pt x="1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1384100" y="1643775"/>
              <a:ext cx="135150" cy="497725"/>
            </a:xfrm>
            <a:custGeom>
              <a:avLst/>
              <a:gdLst/>
              <a:ahLst/>
              <a:cxnLst/>
              <a:rect l="l" t="t" r="r" b="b"/>
              <a:pathLst>
                <a:path w="5406" h="19909" extrusionOk="0">
                  <a:moveTo>
                    <a:pt x="4977" y="1"/>
                  </a:moveTo>
                  <a:lnTo>
                    <a:pt x="0" y="3716"/>
                  </a:lnTo>
                  <a:lnTo>
                    <a:pt x="464" y="19908"/>
                  </a:lnTo>
                  <a:lnTo>
                    <a:pt x="5406" y="14753"/>
                  </a:lnTo>
                  <a:lnTo>
                    <a:pt x="4977" y="1"/>
                  </a:lnTo>
                  <a:close/>
                </a:path>
              </a:pathLst>
            </a:custGeom>
            <a:solidFill>
              <a:srgbClr val="5EB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1224850" y="1888125"/>
              <a:ext cx="186050" cy="94225"/>
            </a:xfrm>
            <a:custGeom>
              <a:avLst/>
              <a:gdLst/>
              <a:ahLst/>
              <a:cxnLst/>
              <a:rect l="l" t="t" r="r" b="b"/>
              <a:pathLst>
                <a:path w="7442" h="3769" extrusionOk="0">
                  <a:moveTo>
                    <a:pt x="4745" y="1"/>
                  </a:moveTo>
                  <a:cubicBezTo>
                    <a:pt x="4553" y="1"/>
                    <a:pt x="4266" y="143"/>
                    <a:pt x="4036" y="240"/>
                  </a:cubicBezTo>
                  <a:cubicBezTo>
                    <a:pt x="3715" y="371"/>
                    <a:pt x="3120" y="859"/>
                    <a:pt x="2941" y="1038"/>
                  </a:cubicBezTo>
                  <a:cubicBezTo>
                    <a:pt x="2703" y="1276"/>
                    <a:pt x="2215" y="1276"/>
                    <a:pt x="1989" y="1383"/>
                  </a:cubicBezTo>
                  <a:cubicBezTo>
                    <a:pt x="1597" y="1549"/>
                    <a:pt x="907" y="1732"/>
                    <a:pt x="430" y="1732"/>
                  </a:cubicBezTo>
                  <a:cubicBezTo>
                    <a:pt x="327" y="1732"/>
                    <a:pt x="233" y="1724"/>
                    <a:pt x="155" y="1704"/>
                  </a:cubicBezTo>
                  <a:cubicBezTo>
                    <a:pt x="155" y="1704"/>
                    <a:pt x="0" y="2264"/>
                    <a:pt x="72" y="2871"/>
                  </a:cubicBezTo>
                  <a:cubicBezTo>
                    <a:pt x="84" y="3502"/>
                    <a:pt x="250" y="3514"/>
                    <a:pt x="250" y="3514"/>
                  </a:cubicBezTo>
                  <a:cubicBezTo>
                    <a:pt x="374" y="3502"/>
                    <a:pt x="515" y="3496"/>
                    <a:pt x="668" y="3496"/>
                  </a:cubicBezTo>
                  <a:cubicBezTo>
                    <a:pt x="1744" y="3496"/>
                    <a:pt x="3431" y="3768"/>
                    <a:pt x="3899" y="3768"/>
                  </a:cubicBezTo>
                  <a:cubicBezTo>
                    <a:pt x="3931" y="3768"/>
                    <a:pt x="3957" y="3767"/>
                    <a:pt x="3977" y="3764"/>
                  </a:cubicBezTo>
                  <a:cubicBezTo>
                    <a:pt x="4346" y="3705"/>
                    <a:pt x="6275" y="3228"/>
                    <a:pt x="6561" y="3121"/>
                  </a:cubicBezTo>
                  <a:cubicBezTo>
                    <a:pt x="6846" y="3026"/>
                    <a:pt x="6953" y="2800"/>
                    <a:pt x="6977" y="2586"/>
                  </a:cubicBezTo>
                  <a:cubicBezTo>
                    <a:pt x="7001" y="2383"/>
                    <a:pt x="7215" y="2324"/>
                    <a:pt x="7299" y="2145"/>
                  </a:cubicBezTo>
                  <a:cubicBezTo>
                    <a:pt x="7370" y="1966"/>
                    <a:pt x="7394" y="1728"/>
                    <a:pt x="7430" y="1514"/>
                  </a:cubicBezTo>
                  <a:cubicBezTo>
                    <a:pt x="7442" y="1312"/>
                    <a:pt x="7192" y="1062"/>
                    <a:pt x="7192" y="1062"/>
                  </a:cubicBezTo>
                  <a:cubicBezTo>
                    <a:pt x="7192" y="1062"/>
                    <a:pt x="7161" y="661"/>
                    <a:pt x="6909" y="661"/>
                  </a:cubicBezTo>
                  <a:cubicBezTo>
                    <a:pt x="6889" y="661"/>
                    <a:pt x="6868" y="664"/>
                    <a:pt x="6846" y="669"/>
                  </a:cubicBezTo>
                  <a:cubicBezTo>
                    <a:pt x="6537" y="740"/>
                    <a:pt x="5882" y="1181"/>
                    <a:pt x="5346" y="1312"/>
                  </a:cubicBezTo>
                  <a:cubicBezTo>
                    <a:pt x="5093" y="1368"/>
                    <a:pt x="4805" y="1392"/>
                    <a:pt x="4576" y="1392"/>
                  </a:cubicBezTo>
                  <a:cubicBezTo>
                    <a:pt x="4320" y="1392"/>
                    <a:pt x="4137" y="1362"/>
                    <a:pt x="4156" y="1312"/>
                  </a:cubicBezTo>
                  <a:cubicBezTo>
                    <a:pt x="4167" y="1204"/>
                    <a:pt x="4548" y="621"/>
                    <a:pt x="4763" y="490"/>
                  </a:cubicBezTo>
                  <a:cubicBezTo>
                    <a:pt x="4953" y="371"/>
                    <a:pt x="5060" y="204"/>
                    <a:pt x="4906" y="61"/>
                  </a:cubicBezTo>
                  <a:cubicBezTo>
                    <a:pt x="4868" y="18"/>
                    <a:pt x="4813" y="1"/>
                    <a:pt x="4745"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739950" y="1611175"/>
              <a:ext cx="522725" cy="401725"/>
            </a:xfrm>
            <a:custGeom>
              <a:avLst/>
              <a:gdLst/>
              <a:ahLst/>
              <a:cxnLst/>
              <a:rect l="l" t="t" r="r" b="b"/>
              <a:pathLst>
                <a:path w="20909" h="16069" extrusionOk="0">
                  <a:moveTo>
                    <a:pt x="1992" y="0"/>
                  </a:moveTo>
                  <a:cubicBezTo>
                    <a:pt x="1172" y="0"/>
                    <a:pt x="403" y="726"/>
                    <a:pt x="239" y="2376"/>
                  </a:cubicBezTo>
                  <a:cubicBezTo>
                    <a:pt x="1" y="4770"/>
                    <a:pt x="4561" y="12390"/>
                    <a:pt x="7359" y="15211"/>
                  </a:cubicBezTo>
                  <a:cubicBezTo>
                    <a:pt x="7621" y="15485"/>
                    <a:pt x="7788" y="15640"/>
                    <a:pt x="8657" y="15807"/>
                  </a:cubicBezTo>
                  <a:cubicBezTo>
                    <a:pt x="9623" y="15994"/>
                    <a:pt x="10860" y="16068"/>
                    <a:pt x="12207" y="16068"/>
                  </a:cubicBezTo>
                  <a:cubicBezTo>
                    <a:pt x="15142" y="16068"/>
                    <a:pt x="18599" y="15716"/>
                    <a:pt x="20908" y="15414"/>
                  </a:cubicBezTo>
                  <a:cubicBezTo>
                    <a:pt x="20908" y="15414"/>
                    <a:pt x="20218" y="14187"/>
                    <a:pt x="20396" y="12735"/>
                  </a:cubicBezTo>
                  <a:lnTo>
                    <a:pt x="20396" y="12735"/>
                  </a:lnTo>
                  <a:cubicBezTo>
                    <a:pt x="20396" y="12735"/>
                    <a:pt x="20355" y="12735"/>
                    <a:pt x="20278" y="12735"/>
                  </a:cubicBezTo>
                  <a:cubicBezTo>
                    <a:pt x="19179" y="12735"/>
                    <a:pt x="10770" y="12714"/>
                    <a:pt x="9836" y="12080"/>
                  </a:cubicBezTo>
                  <a:cubicBezTo>
                    <a:pt x="9836" y="12080"/>
                    <a:pt x="8228" y="9818"/>
                    <a:pt x="6859" y="6091"/>
                  </a:cubicBezTo>
                  <a:cubicBezTo>
                    <a:pt x="5740" y="2996"/>
                    <a:pt x="4263" y="1388"/>
                    <a:pt x="3097" y="436"/>
                  </a:cubicBezTo>
                  <a:cubicBezTo>
                    <a:pt x="2753" y="152"/>
                    <a:pt x="2367" y="0"/>
                    <a:pt x="1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660475" y="1274800"/>
              <a:ext cx="315250" cy="486100"/>
            </a:xfrm>
            <a:custGeom>
              <a:avLst/>
              <a:gdLst/>
              <a:ahLst/>
              <a:cxnLst/>
              <a:rect l="l" t="t" r="r" b="b"/>
              <a:pathLst>
                <a:path w="12610" h="19444" extrusionOk="0">
                  <a:moveTo>
                    <a:pt x="9305" y="1"/>
                  </a:moveTo>
                  <a:cubicBezTo>
                    <a:pt x="8293" y="1"/>
                    <a:pt x="7062" y="407"/>
                    <a:pt x="5633" y="1603"/>
                  </a:cubicBezTo>
                  <a:cubicBezTo>
                    <a:pt x="2978" y="3842"/>
                    <a:pt x="3430" y="7199"/>
                    <a:pt x="2751" y="9378"/>
                  </a:cubicBezTo>
                  <a:cubicBezTo>
                    <a:pt x="2061" y="11569"/>
                    <a:pt x="1" y="13522"/>
                    <a:pt x="1561" y="16820"/>
                  </a:cubicBezTo>
                  <a:cubicBezTo>
                    <a:pt x="2711" y="19275"/>
                    <a:pt x="4801" y="19443"/>
                    <a:pt x="5353" y="19443"/>
                  </a:cubicBezTo>
                  <a:cubicBezTo>
                    <a:pt x="5441" y="19443"/>
                    <a:pt x="5490" y="19439"/>
                    <a:pt x="5490" y="19439"/>
                  </a:cubicBezTo>
                  <a:cubicBezTo>
                    <a:pt x="4906" y="17736"/>
                    <a:pt x="4859" y="15439"/>
                    <a:pt x="6799" y="13391"/>
                  </a:cubicBezTo>
                  <a:cubicBezTo>
                    <a:pt x="6799" y="13391"/>
                    <a:pt x="7301" y="13663"/>
                    <a:pt x="7865" y="13663"/>
                  </a:cubicBezTo>
                  <a:cubicBezTo>
                    <a:pt x="8356" y="13663"/>
                    <a:pt x="8894" y="13458"/>
                    <a:pt x="9193" y="12688"/>
                  </a:cubicBezTo>
                  <a:cubicBezTo>
                    <a:pt x="10050" y="10533"/>
                    <a:pt x="9538" y="7140"/>
                    <a:pt x="9538" y="7140"/>
                  </a:cubicBezTo>
                  <a:cubicBezTo>
                    <a:pt x="11717" y="6223"/>
                    <a:pt x="12610" y="1818"/>
                    <a:pt x="12610" y="1818"/>
                  </a:cubicBezTo>
                  <a:cubicBezTo>
                    <a:pt x="12610" y="1818"/>
                    <a:pt x="11446" y="1"/>
                    <a:pt x="9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39"/>
          <p:cNvSpPr/>
          <p:nvPr/>
        </p:nvSpPr>
        <p:spPr>
          <a:xfrm>
            <a:off x="522650" y="405975"/>
            <a:ext cx="4888800" cy="6939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9"/>
          <p:cNvSpPr txBox="1">
            <a:spLocks noGrp="1"/>
          </p:cNvSpPr>
          <p:nvPr>
            <p:ph type="title" idx="8"/>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SDLC Activities</a:t>
            </a:r>
            <a:endParaRPr/>
          </a:p>
        </p:txBody>
      </p:sp>
      <p:sp>
        <p:nvSpPr>
          <p:cNvPr id="1448" name="Google Shape;1448;p39"/>
          <p:cNvSpPr txBox="1">
            <a:spLocks noGrp="1"/>
          </p:cNvSpPr>
          <p:nvPr>
            <p:ph type="title"/>
          </p:nvPr>
        </p:nvSpPr>
        <p:spPr>
          <a:xfrm>
            <a:off x="1087850" y="1337525"/>
            <a:ext cx="63189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We incorporates different software process models</a:t>
            </a:r>
            <a:endParaRPr sz="2000" b="0"/>
          </a:p>
        </p:txBody>
      </p:sp>
      <p:grpSp>
        <p:nvGrpSpPr>
          <p:cNvPr id="1449" name="Google Shape;1449;p39"/>
          <p:cNvGrpSpPr/>
          <p:nvPr/>
        </p:nvGrpSpPr>
        <p:grpSpPr>
          <a:xfrm>
            <a:off x="575075" y="1315175"/>
            <a:ext cx="465300" cy="465300"/>
            <a:chOff x="715921" y="1125137"/>
            <a:chExt cx="465300" cy="465300"/>
          </a:xfrm>
        </p:grpSpPr>
        <p:sp>
          <p:nvSpPr>
            <p:cNvPr id="1450" name="Google Shape;1450;p39"/>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451" name="Google Shape;1451;p39"/>
            <p:cNvGrpSpPr/>
            <p:nvPr/>
          </p:nvGrpSpPr>
          <p:grpSpPr>
            <a:xfrm>
              <a:off x="847265" y="1286187"/>
              <a:ext cx="202667" cy="143159"/>
              <a:chOff x="6311562" y="1410625"/>
              <a:chExt cx="736437" cy="520200"/>
            </a:xfrm>
          </p:grpSpPr>
          <p:sp>
            <p:nvSpPr>
              <p:cNvPr id="1452" name="Google Shape;1452;p39"/>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54" name="Google Shape;1454;p39"/>
          <p:cNvSpPr/>
          <p:nvPr/>
        </p:nvSpPr>
        <p:spPr>
          <a:xfrm>
            <a:off x="5846850" y="2173400"/>
            <a:ext cx="1633200" cy="420600"/>
          </a:xfrm>
          <a:prstGeom prst="chevron">
            <a:avLst>
              <a:gd name="adj" fmla="val 50000"/>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Hind"/>
                <a:ea typeface="Hind"/>
                <a:cs typeface="Hind"/>
                <a:sym typeface="Hind"/>
              </a:rPr>
              <a:t>Maintenance</a:t>
            </a:r>
            <a:endParaRPr>
              <a:solidFill>
                <a:srgbClr val="FFFFFF"/>
              </a:solidFill>
              <a:latin typeface="Hind"/>
              <a:ea typeface="Hind"/>
              <a:cs typeface="Hind"/>
              <a:sym typeface="Hind"/>
            </a:endParaRPr>
          </a:p>
        </p:txBody>
      </p:sp>
      <p:sp>
        <p:nvSpPr>
          <p:cNvPr id="1455" name="Google Shape;1455;p39"/>
          <p:cNvSpPr txBox="1">
            <a:spLocks noGrp="1"/>
          </p:cNvSpPr>
          <p:nvPr>
            <p:ph type="title"/>
          </p:nvPr>
        </p:nvSpPr>
        <p:spPr>
          <a:xfrm>
            <a:off x="1087850" y="1717300"/>
            <a:ext cx="72132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Hind"/>
                <a:ea typeface="Hind"/>
                <a:cs typeface="Hind"/>
                <a:sym typeface="Hind"/>
              </a:rPr>
              <a:t>Waterfall model: </a:t>
            </a:r>
            <a:r>
              <a:rPr lang="en" sz="1400" b="0">
                <a:solidFill>
                  <a:schemeClr val="dk1"/>
                </a:solidFill>
                <a:latin typeface="Hind"/>
                <a:ea typeface="Hind"/>
                <a:cs typeface="Hind"/>
                <a:sym typeface="Hind"/>
              </a:rPr>
              <a:t>we plan in advanced different phases of software development life cycle</a:t>
            </a:r>
            <a:endParaRPr sz="1400" b="0">
              <a:solidFill>
                <a:schemeClr val="dk1"/>
              </a:solidFill>
              <a:latin typeface="Hind"/>
              <a:ea typeface="Hind"/>
              <a:cs typeface="Hind"/>
              <a:sym typeface="Hind"/>
            </a:endParaRPr>
          </a:p>
        </p:txBody>
      </p:sp>
      <p:sp>
        <p:nvSpPr>
          <p:cNvPr id="1456" name="Google Shape;1456;p39"/>
          <p:cNvSpPr/>
          <p:nvPr/>
        </p:nvSpPr>
        <p:spPr>
          <a:xfrm>
            <a:off x="1087850" y="2173410"/>
            <a:ext cx="1565700" cy="420600"/>
          </a:xfrm>
          <a:prstGeom prst="homePlate">
            <a:avLst>
              <a:gd name="adj" fmla="val 50000"/>
            </a:avLst>
          </a:prstGeom>
          <a:solidFill>
            <a:srgbClr val="0856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Hind"/>
                <a:ea typeface="Hind"/>
                <a:cs typeface="Hind"/>
                <a:sym typeface="Hind"/>
              </a:rPr>
              <a:t>Requirement specification</a:t>
            </a:r>
            <a:endParaRPr>
              <a:solidFill>
                <a:srgbClr val="FFFFFF"/>
              </a:solidFill>
              <a:latin typeface="Hind"/>
              <a:ea typeface="Hind"/>
              <a:cs typeface="Hind"/>
              <a:sym typeface="Hind"/>
            </a:endParaRPr>
          </a:p>
        </p:txBody>
      </p:sp>
      <p:sp>
        <p:nvSpPr>
          <p:cNvPr id="1457" name="Google Shape;1457;p39"/>
          <p:cNvSpPr/>
          <p:nvPr/>
        </p:nvSpPr>
        <p:spPr>
          <a:xfrm>
            <a:off x="2439225" y="2173400"/>
            <a:ext cx="1176300" cy="420600"/>
          </a:xfrm>
          <a:prstGeom prst="chevron">
            <a:avLst>
              <a:gd name="adj" fmla="val 50000"/>
            </a:avLst>
          </a:prstGeom>
          <a:solidFill>
            <a:srgbClr val="0B71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Hind"/>
                <a:ea typeface="Hind"/>
                <a:cs typeface="Hind"/>
                <a:sym typeface="Hind"/>
              </a:rPr>
              <a:t>Design</a:t>
            </a:r>
            <a:endParaRPr>
              <a:solidFill>
                <a:srgbClr val="FFFFFF"/>
              </a:solidFill>
              <a:latin typeface="Hind"/>
              <a:ea typeface="Hind"/>
              <a:cs typeface="Hind"/>
              <a:sym typeface="Hind"/>
            </a:endParaRPr>
          </a:p>
        </p:txBody>
      </p:sp>
      <p:sp>
        <p:nvSpPr>
          <p:cNvPr id="1458" name="Google Shape;1458;p39"/>
          <p:cNvSpPr/>
          <p:nvPr/>
        </p:nvSpPr>
        <p:spPr>
          <a:xfrm>
            <a:off x="3379250" y="2173275"/>
            <a:ext cx="1833300" cy="420600"/>
          </a:xfrm>
          <a:prstGeom prst="chevron">
            <a:avLst>
              <a:gd name="adj" fmla="val 50000"/>
            </a:avLst>
          </a:prstGeom>
          <a:solidFill>
            <a:srgbClr val="0B77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Hind"/>
                <a:ea typeface="Hind"/>
                <a:cs typeface="Hind"/>
                <a:sym typeface="Hind"/>
              </a:rPr>
              <a:t>Implementation</a:t>
            </a:r>
            <a:endParaRPr>
              <a:solidFill>
                <a:srgbClr val="FFFFFF"/>
              </a:solidFill>
              <a:latin typeface="Hind"/>
              <a:ea typeface="Hind"/>
              <a:cs typeface="Hind"/>
              <a:sym typeface="Hind"/>
            </a:endParaRPr>
          </a:p>
        </p:txBody>
      </p:sp>
      <p:sp>
        <p:nvSpPr>
          <p:cNvPr id="1459" name="Google Shape;1459;p39"/>
          <p:cNvSpPr/>
          <p:nvPr/>
        </p:nvSpPr>
        <p:spPr>
          <a:xfrm>
            <a:off x="4885575" y="2173400"/>
            <a:ext cx="1176300" cy="420600"/>
          </a:xfrm>
          <a:prstGeom prst="chevron">
            <a:avLst>
              <a:gd name="adj" fmla="val 50000"/>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Hind"/>
                <a:ea typeface="Hind"/>
                <a:cs typeface="Hind"/>
                <a:sym typeface="Hind"/>
              </a:rPr>
              <a:t>Testing</a:t>
            </a:r>
            <a:endParaRPr>
              <a:solidFill>
                <a:srgbClr val="FFFFFF"/>
              </a:solidFill>
              <a:latin typeface="Hind"/>
              <a:ea typeface="Hind"/>
              <a:cs typeface="Hind"/>
              <a:sym typeface="Hind"/>
            </a:endParaRPr>
          </a:p>
        </p:txBody>
      </p:sp>
      <p:sp>
        <p:nvSpPr>
          <p:cNvPr id="1460" name="Google Shape;1460;p39"/>
          <p:cNvSpPr txBox="1">
            <a:spLocks noGrp="1"/>
          </p:cNvSpPr>
          <p:nvPr>
            <p:ph type="title"/>
          </p:nvPr>
        </p:nvSpPr>
        <p:spPr>
          <a:xfrm>
            <a:off x="1112875" y="2629500"/>
            <a:ext cx="7188300" cy="6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Hind"/>
                <a:ea typeface="Hind"/>
                <a:cs typeface="Hind"/>
                <a:sym typeface="Hind"/>
              </a:rPr>
              <a:t>Incremental and iterative development: </a:t>
            </a:r>
            <a:r>
              <a:rPr lang="en" sz="1400" b="0">
                <a:solidFill>
                  <a:schemeClr val="dk1"/>
                </a:solidFill>
                <a:latin typeface="Hind"/>
                <a:ea typeface="Hind"/>
                <a:cs typeface="Hind"/>
                <a:sym typeface="Hind"/>
              </a:rPr>
              <a:t>In the process of development, we design, develop and test each component. We revisit the previous steps to refine the requirements or our design.</a:t>
            </a:r>
            <a:endParaRPr sz="1400" b="0">
              <a:solidFill>
                <a:schemeClr val="dk1"/>
              </a:solidFill>
              <a:latin typeface="Hind"/>
              <a:ea typeface="Hind"/>
              <a:cs typeface="Hind"/>
              <a:sym typeface="Hind"/>
            </a:endParaRPr>
          </a:p>
        </p:txBody>
      </p:sp>
      <p:sp>
        <p:nvSpPr>
          <p:cNvPr id="1461" name="Google Shape;1461;p39"/>
          <p:cNvSpPr txBox="1">
            <a:spLocks noGrp="1"/>
          </p:cNvSpPr>
          <p:nvPr>
            <p:ph type="title"/>
          </p:nvPr>
        </p:nvSpPr>
        <p:spPr>
          <a:xfrm>
            <a:off x="1112875" y="4401600"/>
            <a:ext cx="7317900" cy="6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Hind"/>
                <a:ea typeface="Hind"/>
                <a:cs typeface="Hind"/>
                <a:sym typeface="Hind"/>
              </a:rPr>
              <a:t>Integration and configuration: </a:t>
            </a:r>
            <a:r>
              <a:rPr lang="en" sz="1400" b="0">
                <a:solidFill>
                  <a:schemeClr val="dk1"/>
                </a:solidFill>
                <a:latin typeface="Hind"/>
                <a:ea typeface="Hind"/>
                <a:cs typeface="Hind"/>
                <a:sym typeface="Hind"/>
              </a:rPr>
              <a:t>We reuse existing component, e.g Google Map searching component and configure according to our application.</a:t>
            </a:r>
            <a:endParaRPr sz="1400" b="0">
              <a:solidFill>
                <a:schemeClr val="dk1"/>
              </a:solidFill>
              <a:latin typeface="Hind"/>
              <a:ea typeface="Hind"/>
              <a:cs typeface="Hind"/>
              <a:sym typeface="Hind"/>
            </a:endParaRPr>
          </a:p>
        </p:txBody>
      </p:sp>
      <p:sp>
        <p:nvSpPr>
          <p:cNvPr id="1462" name="Google Shape;1462;p39"/>
          <p:cNvSpPr/>
          <p:nvPr/>
        </p:nvSpPr>
        <p:spPr>
          <a:xfrm>
            <a:off x="2176225" y="3667200"/>
            <a:ext cx="1377000" cy="465300"/>
          </a:xfrm>
          <a:prstGeom prst="roundRect">
            <a:avLst>
              <a:gd name="adj" fmla="val 16667"/>
            </a:avLst>
          </a:prstGeom>
          <a:solidFill>
            <a:srgbClr val="0B71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Requirement Engineering</a:t>
            </a:r>
            <a:endParaRPr>
              <a:solidFill>
                <a:schemeClr val="lt1"/>
              </a:solidFill>
            </a:endParaRPr>
          </a:p>
        </p:txBody>
      </p:sp>
      <p:sp>
        <p:nvSpPr>
          <p:cNvPr id="1463" name="Google Shape;1463;p39"/>
          <p:cNvSpPr/>
          <p:nvPr/>
        </p:nvSpPr>
        <p:spPr>
          <a:xfrm>
            <a:off x="4386050" y="3667200"/>
            <a:ext cx="1460700" cy="465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Design &amp; Implementation</a:t>
            </a:r>
            <a:endParaRPr>
              <a:solidFill>
                <a:schemeClr val="lt1"/>
              </a:solidFill>
            </a:endParaRPr>
          </a:p>
        </p:txBody>
      </p:sp>
      <p:sp>
        <p:nvSpPr>
          <p:cNvPr id="1464" name="Google Shape;1464;p39"/>
          <p:cNvSpPr/>
          <p:nvPr/>
        </p:nvSpPr>
        <p:spPr>
          <a:xfrm>
            <a:off x="2785550" y="3380307"/>
            <a:ext cx="2342250" cy="286900"/>
          </a:xfrm>
          <a:custGeom>
            <a:avLst/>
            <a:gdLst/>
            <a:ahLst/>
            <a:cxnLst/>
            <a:rect l="l" t="t" r="r" b="b"/>
            <a:pathLst>
              <a:path w="93690" h="11476" extrusionOk="0">
                <a:moveTo>
                  <a:pt x="0" y="11476"/>
                </a:moveTo>
                <a:cubicBezTo>
                  <a:pt x="3323" y="9946"/>
                  <a:pt x="9126" y="4091"/>
                  <a:pt x="19940" y="2297"/>
                </a:cubicBezTo>
                <a:cubicBezTo>
                  <a:pt x="30755" y="503"/>
                  <a:pt x="52595" y="-816"/>
                  <a:pt x="64887" y="714"/>
                </a:cubicBezTo>
                <a:cubicBezTo>
                  <a:pt x="77179" y="2244"/>
                  <a:pt x="88890" y="9682"/>
                  <a:pt x="93690" y="11476"/>
                </a:cubicBezTo>
              </a:path>
            </a:pathLst>
          </a:custGeom>
          <a:noFill/>
          <a:ln w="19050" cap="flat" cmpd="sng">
            <a:solidFill>
              <a:srgbClr val="0B7140"/>
            </a:solidFill>
            <a:prstDash val="solid"/>
            <a:round/>
            <a:headEnd type="none" w="med" len="med"/>
            <a:tailEnd type="stealth" w="med" len="med"/>
          </a:ln>
        </p:spPr>
      </p:sp>
      <p:sp>
        <p:nvSpPr>
          <p:cNvPr id="1465" name="Google Shape;1465;p39"/>
          <p:cNvSpPr/>
          <p:nvPr/>
        </p:nvSpPr>
        <p:spPr>
          <a:xfrm>
            <a:off x="2817200" y="4134075"/>
            <a:ext cx="2381825" cy="209700"/>
          </a:xfrm>
          <a:custGeom>
            <a:avLst/>
            <a:gdLst/>
            <a:ahLst/>
            <a:cxnLst/>
            <a:rect l="l" t="t" r="r" b="b"/>
            <a:pathLst>
              <a:path w="95273" h="8388" extrusionOk="0">
                <a:moveTo>
                  <a:pt x="95273" y="0"/>
                </a:moveTo>
                <a:cubicBezTo>
                  <a:pt x="91739" y="1266"/>
                  <a:pt x="86780" y="6384"/>
                  <a:pt x="74066" y="7597"/>
                </a:cubicBezTo>
                <a:cubicBezTo>
                  <a:pt x="61352" y="8810"/>
                  <a:pt x="31335" y="8494"/>
                  <a:pt x="18991" y="7280"/>
                </a:cubicBezTo>
                <a:cubicBezTo>
                  <a:pt x="6647" y="6067"/>
                  <a:pt x="3165" y="1477"/>
                  <a:pt x="0" y="316"/>
                </a:cubicBezTo>
              </a:path>
            </a:pathLst>
          </a:custGeom>
          <a:noFill/>
          <a:ln w="19050" cap="flat" cmpd="sng">
            <a:solidFill>
              <a:srgbClr val="0B7140"/>
            </a:solidFill>
            <a:prstDash val="solid"/>
            <a:round/>
            <a:headEnd type="none" w="med" len="med"/>
            <a:tailEnd type="stealth"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40"/>
          <p:cNvSpPr/>
          <p:nvPr/>
        </p:nvSpPr>
        <p:spPr>
          <a:xfrm>
            <a:off x="522650" y="405975"/>
            <a:ext cx="5535900" cy="7761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txBox="1">
            <a:spLocks noGrp="1"/>
          </p:cNvSpPr>
          <p:nvPr>
            <p:ph type="title" idx="8"/>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 principles &amp; practices</a:t>
            </a:r>
            <a:endParaRPr/>
          </a:p>
        </p:txBody>
      </p:sp>
      <p:sp>
        <p:nvSpPr>
          <p:cNvPr id="1472" name="Google Shape;1472;p40"/>
          <p:cNvSpPr txBox="1">
            <a:spLocks noGrp="1"/>
          </p:cNvSpPr>
          <p:nvPr>
            <p:ph type="subTitle" idx="1"/>
          </p:nvPr>
        </p:nvSpPr>
        <p:spPr>
          <a:xfrm>
            <a:off x="1044650" y="2231150"/>
            <a:ext cx="2587500" cy="776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Integrate and test when a new component is ready</a:t>
            </a:r>
            <a:endParaRPr/>
          </a:p>
        </p:txBody>
      </p:sp>
      <p:sp>
        <p:nvSpPr>
          <p:cNvPr id="1473" name="Google Shape;1473;p40"/>
          <p:cNvSpPr txBox="1">
            <a:spLocks noGrp="1"/>
          </p:cNvSpPr>
          <p:nvPr>
            <p:ph type="title"/>
          </p:nvPr>
        </p:nvSpPr>
        <p:spPr>
          <a:xfrm>
            <a:off x="1042125" y="1948300"/>
            <a:ext cx="22971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Continuous integration</a:t>
            </a:r>
            <a:endParaRPr sz="1700"/>
          </a:p>
        </p:txBody>
      </p:sp>
      <p:sp>
        <p:nvSpPr>
          <p:cNvPr id="1474" name="Google Shape;1474;p40"/>
          <p:cNvSpPr txBox="1">
            <a:spLocks noGrp="1"/>
          </p:cNvSpPr>
          <p:nvPr>
            <p:ph type="subTitle" idx="2"/>
          </p:nvPr>
        </p:nvSpPr>
        <p:spPr>
          <a:xfrm>
            <a:off x="1122275" y="3998775"/>
            <a:ext cx="2299500" cy="995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Code with each other, provide feedback and support</a:t>
            </a:r>
            <a:endParaRPr/>
          </a:p>
        </p:txBody>
      </p:sp>
      <p:sp>
        <p:nvSpPr>
          <p:cNvPr id="1475" name="Google Shape;1475;p40"/>
          <p:cNvSpPr txBox="1">
            <a:spLocks noGrp="1"/>
          </p:cNvSpPr>
          <p:nvPr>
            <p:ph type="title" idx="3"/>
          </p:nvPr>
        </p:nvSpPr>
        <p:spPr>
          <a:xfrm>
            <a:off x="1117225" y="3506800"/>
            <a:ext cx="22098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Pair programming &amp; collective ownership</a:t>
            </a:r>
            <a:endParaRPr sz="1700"/>
          </a:p>
        </p:txBody>
      </p:sp>
      <p:sp>
        <p:nvSpPr>
          <p:cNvPr id="1476" name="Google Shape;1476;p40"/>
          <p:cNvSpPr txBox="1">
            <a:spLocks noGrp="1"/>
          </p:cNvSpPr>
          <p:nvPr>
            <p:ph type="subTitle" idx="4"/>
          </p:nvPr>
        </p:nvSpPr>
        <p:spPr>
          <a:xfrm>
            <a:off x="4754175" y="2172475"/>
            <a:ext cx="2985000" cy="776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Design the system that is change tolerance</a:t>
            </a:r>
            <a:endParaRPr/>
          </a:p>
        </p:txBody>
      </p:sp>
      <p:sp>
        <p:nvSpPr>
          <p:cNvPr id="1477" name="Google Shape;1477;p40"/>
          <p:cNvSpPr txBox="1">
            <a:spLocks noGrp="1"/>
          </p:cNvSpPr>
          <p:nvPr>
            <p:ph type="title" idx="5"/>
          </p:nvPr>
        </p:nvSpPr>
        <p:spPr>
          <a:xfrm>
            <a:off x="4754175" y="1889625"/>
            <a:ext cx="26337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Embrace change</a:t>
            </a:r>
            <a:endParaRPr sz="1700"/>
          </a:p>
        </p:txBody>
      </p:sp>
      <p:sp>
        <p:nvSpPr>
          <p:cNvPr id="1478" name="Google Shape;1478;p40"/>
          <p:cNvSpPr txBox="1">
            <a:spLocks noGrp="1"/>
          </p:cNvSpPr>
          <p:nvPr>
            <p:ph type="subTitle" idx="9"/>
          </p:nvPr>
        </p:nvSpPr>
        <p:spPr>
          <a:xfrm>
            <a:off x="4831800" y="3822363"/>
            <a:ext cx="2415300" cy="776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Refactor the code immediately when there is possible improvement</a:t>
            </a:r>
            <a:endParaRPr/>
          </a:p>
        </p:txBody>
      </p:sp>
      <p:sp>
        <p:nvSpPr>
          <p:cNvPr id="1479" name="Google Shape;1479;p40"/>
          <p:cNvSpPr txBox="1">
            <a:spLocks noGrp="1"/>
          </p:cNvSpPr>
          <p:nvPr>
            <p:ph type="title" idx="13"/>
          </p:nvPr>
        </p:nvSpPr>
        <p:spPr>
          <a:xfrm>
            <a:off x="4834313" y="3539588"/>
            <a:ext cx="22971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Refactoring</a:t>
            </a:r>
            <a:endParaRPr sz="1700"/>
          </a:p>
        </p:txBody>
      </p:sp>
      <p:grpSp>
        <p:nvGrpSpPr>
          <p:cNvPr id="1480" name="Google Shape;1480;p40"/>
          <p:cNvGrpSpPr/>
          <p:nvPr/>
        </p:nvGrpSpPr>
        <p:grpSpPr>
          <a:xfrm>
            <a:off x="1117225" y="1448750"/>
            <a:ext cx="465300" cy="465300"/>
            <a:chOff x="715921" y="1125137"/>
            <a:chExt cx="465300" cy="465300"/>
          </a:xfrm>
        </p:grpSpPr>
        <p:sp>
          <p:nvSpPr>
            <p:cNvPr id="1481" name="Google Shape;1481;p40"/>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482" name="Google Shape;1482;p40"/>
            <p:cNvGrpSpPr/>
            <p:nvPr/>
          </p:nvGrpSpPr>
          <p:grpSpPr>
            <a:xfrm>
              <a:off x="847265" y="1286187"/>
              <a:ext cx="202667" cy="143159"/>
              <a:chOff x="6311562" y="1410625"/>
              <a:chExt cx="736437" cy="520200"/>
            </a:xfrm>
          </p:grpSpPr>
          <p:sp>
            <p:nvSpPr>
              <p:cNvPr id="1483" name="Google Shape;1483;p40"/>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0"/>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5" name="Google Shape;1485;p40"/>
          <p:cNvGrpSpPr/>
          <p:nvPr/>
        </p:nvGrpSpPr>
        <p:grpSpPr>
          <a:xfrm>
            <a:off x="4831789" y="1390075"/>
            <a:ext cx="465300" cy="465300"/>
            <a:chOff x="715921" y="1125137"/>
            <a:chExt cx="465300" cy="465300"/>
          </a:xfrm>
        </p:grpSpPr>
        <p:sp>
          <p:nvSpPr>
            <p:cNvPr id="1486" name="Google Shape;1486;p40"/>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487" name="Google Shape;1487;p40"/>
            <p:cNvGrpSpPr/>
            <p:nvPr/>
          </p:nvGrpSpPr>
          <p:grpSpPr>
            <a:xfrm>
              <a:off x="847265" y="1286187"/>
              <a:ext cx="202667" cy="143159"/>
              <a:chOff x="6311562" y="1410625"/>
              <a:chExt cx="736437" cy="520200"/>
            </a:xfrm>
          </p:grpSpPr>
          <p:sp>
            <p:nvSpPr>
              <p:cNvPr id="1488" name="Google Shape;1488;p40"/>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0"/>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0" name="Google Shape;1490;p40"/>
          <p:cNvGrpSpPr/>
          <p:nvPr/>
        </p:nvGrpSpPr>
        <p:grpSpPr>
          <a:xfrm>
            <a:off x="4909424" y="3040038"/>
            <a:ext cx="465300" cy="465300"/>
            <a:chOff x="715921" y="1125137"/>
            <a:chExt cx="465300" cy="465300"/>
          </a:xfrm>
        </p:grpSpPr>
        <p:sp>
          <p:nvSpPr>
            <p:cNvPr id="1491" name="Google Shape;1491;p40"/>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492" name="Google Shape;1492;p40"/>
            <p:cNvGrpSpPr/>
            <p:nvPr/>
          </p:nvGrpSpPr>
          <p:grpSpPr>
            <a:xfrm>
              <a:off x="847265" y="1286187"/>
              <a:ext cx="202667" cy="143159"/>
              <a:chOff x="6311562" y="1410625"/>
              <a:chExt cx="736437" cy="520200"/>
            </a:xfrm>
          </p:grpSpPr>
          <p:sp>
            <p:nvSpPr>
              <p:cNvPr id="1493" name="Google Shape;1493;p40"/>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5" name="Google Shape;1495;p40"/>
          <p:cNvGrpSpPr/>
          <p:nvPr/>
        </p:nvGrpSpPr>
        <p:grpSpPr>
          <a:xfrm>
            <a:off x="1194850" y="3007245"/>
            <a:ext cx="465300" cy="465300"/>
            <a:chOff x="715921" y="1125137"/>
            <a:chExt cx="465300" cy="465300"/>
          </a:xfrm>
        </p:grpSpPr>
        <p:sp>
          <p:nvSpPr>
            <p:cNvPr id="1496" name="Google Shape;1496;p40"/>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497" name="Google Shape;1497;p40"/>
            <p:cNvGrpSpPr/>
            <p:nvPr/>
          </p:nvGrpSpPr>
          <p:grpSpPr>
            <a:xfrm>
              <a:off x="847265" y="1286187"/>
              <a:ext cx="202667" cy="143159"/>
              <a:chOff x="6311562" y="1410625"/>
              <a:chExt cx="736437" cy="520200"/>
            </a:xfrm>
          </p:grpSpPr>
          <p:sp>
            <p:nvSpPr>
              <p:cNvPr id="1498" name="Google Shape;1498;p40"/>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0"/>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2"/>
                                        </p:tgtEl>
                                        <p:attrNameLst>
                                          <p:attrName>style.visibility</p:attrName>
                                        </p:attrNameLst>
                                      </p:cBhvr>
                                      <p:to>
                                        <p:strVal val="visible"/>
                                      </p:to>
                                    </p:set>
                                    <p:animEffect transition="in" filter="fade">
                                      <p:cBhvr>
                                        <p:cTn id="7" dur="1000"/>
                                        <p:tgtEl>
                                          <p:spTgt spid="1472"/>
                                        </p:tgtEl>
                                      </p:cBhvr>
                                    </p:animEffect>
                                  </p:childTnLst>
                                </p:cTn>
                              </p:par>
                              <p:par>
                                <p:cTn id="8" presetID="10" presetClass="entr" presetSubtype="0" fill="hold" nodeType="withEffect">
                                  <p:stCondLst>
                                    <p:cond delay="0"/>
                                  </p:stCondLst>
                                  <p:childTnLst>
                                    <p:set>
                                      <p:cBhvr>
                                        <p:cTn id="9" dur="1" fill="hold">
                                          <p:stCondLst>
                                            <p:cond delay="0"/>
                                          </p:stCondLst>
                                        </p:cTn>
                                        <p:tgtEl>
                                          <p:spTgt spid="1473"/>
                                        </p:tgtEl>
                                        <p:attrNameLst>
                                          <p:attrName>style.visibility</p:attrName>
                                        </p:attrNameLst>
                                      </p:cBhvr>
                                      <p:to>
                                        <p:strVal val="visible"/>
                                      </p:to>
                                    </p:set>
                                    <p:animEffect transition="in" filter="fade">
                                      <p:cBhvr>
                                        <p:cTn id="10" dur="1000"/>
                                        <p:tgtEl>
                                          <p:spTgt spid="1473"/>
                                        </p:tgtEl>
                                      </p:cBhvr>
                                    </p:animEffect>
                                  </p:childTnLst>
                                </p:cTn>
                              </p:par>
                              <p:par>
                                <p:cTn id="11" presetID="10" presetClass="entr" presetSubtype="0" fill="hold" nodeType="withEffect">
                                  <p:stCondLst>
                                    <p:cond delay="0"/>
                                  </p:stCondLst>
                                  <p:childTnLst>
                                    <p:set>
                                      <p:cBhvr>
                                        <p:cTn id="12" dur="1" fill="hold">
                                          <p:stCondLst>
                                            <p:cond delay="0"/>
                                          </p:stCondLst>
                                        </p:cTn>
                                        <p:tgtEl>
                                          <p:spTgt spid="1480"/>
                                        </p:tgtEl>
                                        <p:attrNameLst>
                                          <p:attrName>style.visibility</p:attrName>
                                        </p:attrNameLst>
                                      </p:cBhvr>
                                      <p:to>
                                        <p:strVal val="visible"/>
                                      </p:to>
                                    </p:set>
                                    <p:animEffect transition="in" filter="fade">
                                      <p:cBhvr>
                                        <p:cTn id="13" dur="1000"/>
                                        <p:tgtEl>
                                          <p:spTgt spid="148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76"/>
                                        </p:tgtEl>
                                        <p:attrNameLst>
                                          <p:attrName>style.visibility</p:attrName>
                                        </p:attrNameLst>
                                      </p:cBhvr>
                                      <p:to>
                                        <p:strVal val="visible"/>
                                      </p:to>
                                    </p:set>
                                    <p:animEffect transition="in" filter="fade">
                                      <p:cBhvr>
                                        <p:cTn id="18" dur="1000"/>
                                        <p:tgtEl>
                                          <p:spTgt spid="1476"/>
                                        </p:tgtEl>
                                      </p:cBhvr>
                                    </p:animEffect>
                                  </p:childTnLst>
                                </p:cTn>
                              </p:par>
                              <p:par>
                                <p:cTn id="19" presetID="10" presetClass="entr" presetSubtype="0" fill="hold" nodeType="withEffect">
                                  <p:stCondLst>
                                    <p:cond delay="0"/>
                                  </p:stCondLst>
                                  <p:childTnLst>
                                    <p:set>
                                      <p:cBhvr>
                                        <p:cTn id="20" dur="1" fill="hold">
                                          <p:stCondLst>
                                            <p:cond delay="0"/>
                                          </p:stCondLst>
                                        </p:cTn>
                                        <p:tgtEl>
                                          <p:spTgt spid="1477"/>
                                        </p:tgtEl>
                                        <p:attrNameLst>
                                          <p:attrName>style.visibility</p:attrName>
                                        </p:attrNameLst>
                                      </p:cBhvr>
                                      <p:to>
                                        <p:strVal val="visible"/>
                                      </p:to>
                                    </p:set>
                                    <p:animEffect transition="in" filter="fade">
                                      <p:cBhvr>
                                        <p:cTn id="21" dur="1000"/>
                                        <p:tgtEl>
                                          <p:spTgt spid="1477"/>
                                        </p:tgtEl>
                                      </p:cBhvr>
                                    </p:animEffect>
                                  </p:childTnLst>
                                </p:cTn>
                              </p:par>
                              <p:par>
                                <p:cTn id="22" presetID="10" presetClass="entr" presetSubtype="0" fill="hold" nodeType="withEffect">
                                  <p:stCondLst>
                                    <p:cond delay="0"/>
                                  </p:stCondLst>
                                  <p:childTnLst>
                                    <p:set>
                                      <p:cBhvr>
                                        <p:cTn id="23" dur="1" fill="hold">
                                          <p:stCondLst>
                                            <p:cond delay="0"/>
                                          </p:stCondLst>
                                        </p:cTn>
                                        <p:tgtEl>
                                          <p:spTgt spid="1485"/>
                                        </p:tgtEl>
                                        <p:attrNameLst>
                                          <p:attrName>style.visibility</p:attrName>
                                        </p:attrNameLst>
                                      </p:cBhvr>
                                      <p:to>
                                        <p:strVal val="visible"/>
                                      </p:to>
                                    </p:set>
                                    <p:animEffect transition="in" filter="fade">
                                      <p:cBhvr>
                                        <p:cTn id="24" dur="1000"/>
                                        <p:tgtEl>
                                          <p:spTgt spid="148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Effect transition="in" filter="fade">
                                      <p:cBhvr>
                                        <p:cTn id="29" dur="1000"/>
                                        <p:tgtEl>
                                          <p:spTgt spid="1474"/>
                                        </p:tgtEl>
                                      </p:cBhvr>
                                    </p:animEffect>
                                  </p:childTnLst>
                                </p:cTn>
                              </p:par>
                              <p:par>
                                <p:cTn id="30" presetID="10" presetClass="entr" presetSubtype="0"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Effect transition="in" filter="fade">
                                      <p:cBhvr>
                                        <p:cTn id="32" dur="1000"/>
                                        <p:tgtEl>
                                          <p:spTgt spid="1475"/>
                                        </p:tgtEl>
                                      </p:cBhvr>
                                    </p:animEffect>
                                  </p:childTnLst>
                                </p:cTn>
                              </p:par>
                              <p:par>
                                <p:cTn id="33" presetID="10" presetClass="entr" presetSubtype="0" fill="hold" nodeType="withEffect">
                                  <p:stCondLst>
                                    <p:cond delay="0"/>
                                  </p:stCondLst>
                                  <p:childTnLst>
                                    <p:set>
                                      <p:cBhvr>
                                        <p:cTn id="34" dur="1" fill="hold">
                                          <p:stCondLst>
                                            <p:cond delay="0"/>
                                          </p:stCondLst>
                                        </p:cTn>
                                        <p:tgtEl>
                                          <p:spTgt spid="1495"/>
                                        </p:tgtEl>
                                        <p:attrNameLst>
                                          <p:attrName>style.visibility</p:attrName>
                                        </p:attrNameLst>
                                      </p:cBhvr>
                                      <p:to>
                                        <p:strVal val="visible"/>
                                      </p:to>
                                    </p:set>
                                    <p:animEffect transition="in" filter="fade">
                                      <p:cBhvr>
                                        <p:cTn id="35" dur="1000"/>
                                        <p:tgtEl>
                                          <p:spTgt spid="149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78"/>
                                        </p:tgtEl>
                                        <p:attrNameLst>
                                          <p:attrName>style.visibility</p:attrName>
                                        </p:attrNameLst>
                                      </p:cBhvr>
                                      <p:to>
                                        <p:strVal val="visible"/>
                                      </p:to>
                                    </p:set>
                                    <p:animEffect transition="in" filter="fade">
                                      <p:cBhvr>
                                        <p:cTn id="40" dur="1000"/>
                                        <p:tgtEl>
                                          <p:spTgt spid="1478"/>
                                        </p:tgtEl>
                                      </p:cBhvr>
                                    </p:animEffect>
                                  </p:childTnLst>
                                </p:cTn>
                              </p:par>
                              <p:par>
                                <p:cTn id="41" presetID="10" presetClass="entr" presetSubtype="0" fill="hold" nodeType="withEffect">
                                  <p:stCondLst>
                                    <p:cond delay="0"/>
                                  </p:stCondLst>
                                  <p:childTnLst>
                                    <p:set>
                                      <p:cBhvr>
                                        <p:cTn id="42" dur="1" fill="hold">
                                          <p:stCondLst>
                                            <p:cond delay="0"/>
                                          </p:stCondLst>
                                        </p:cTn>
                                        <p:tgtEl>
                                          <p:spTgt spid="1479"/>
                                        </p:tgtEl>
                                        <p:attrNameLst>
                                          <p:attrName>style.visibility</p:attrName>
                                        </p:attrNameLst>
                                      </p:cBhvr>
                                      <p:to>
                                        <p:strVal val="visible"/>
                                      </p:to>
                                    </p:set>
                                    <p:animEffect transition="in" filter="fade">
                                      <p:cBhvr>
                                        <p:cTn id="43" dur="1000"/>
                                        <p:tgtEl>
                                          <p:spTgt spid="1479"/>
                                        </p:tgtEl>
                                      </p:cBhvr>
                                    </p:animEffect>
                                  </p:childTnLst>
                                </p:cTn>
                              </p:par>
                              <p:par>
                                <p:cTn id="44" presetID="10" presetClass="entr" presetSubtype="0" fill="hold" nodeType="withEffect">
                                  <p:stCondLst>
                                    <p:cond delay="0"/>
                                  </p:stCondLst>
                                  <p:childTnLst>
                                    <p:set>
                                      <p:cBhvr>
                                        <p:cTn id="45" dur="1" fill="hold">
                                          <p:stCondLst>
                                            <p:cond delay="0"/>
                                          </p:stCondLst>
                                        </p:cTn>
                                        <p:tgtEl>
                                          <p:spTgt spid="1490"/>
                                        </p:tgtEl>
                                        <p:attrNameLst>
                                          <p:attrName>style.visibility</p:attrName>
                                        </p:attrNameLst>
                                      </p:cBhvr>
                                      <p:to>
                                        <p:strVal val="visible"/>
                                      </p:to>
                                    </p:set>
                                    <p:animEffect transition="in" filter="fade">
                                      <p:cBhvr>
                                        <p:cTn id="46" dur="1000"/>
                                        <p:tgtEl>
                                          <p:spTgt spid="1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41"/>
          <p:cNvSpPr/>
          <p:nvPr/>
        </p:nvSpPr>
        <p:spPr>
          <a:xfrm>
            <a:off x="713275" y="445025"/>
            <a:ext cx="2760600" cy="6372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txBox="1">
            <a:spLocks noGrp="1"/>
          </p:cNvSpPr>
          <p:nvPr>
            <p:ph type="title"/>
          </p:nvPr>
        </p:nvSpPr>
        <p:spPr>
          <a:xfrm>
            <a:off x="713275" y="477275"/>
            <a:ext cx="287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 Diagram</a:t>
            </a:r>
            <a:endParaRPr/>
          </a:p>
        </p:txBody>
      </p:sp>
      <p:sp>
        <p:nvSpPr>
          <p:cNvPr id="1506" name="Google Shape;1506;p41"/>
          <p:cNvSpPr/>
          <p:nvPr/>
        </p:nvSpPr>
        <p:spPr>
          <a:xfrm rot="-7556117">
            <a:off x="8677191" y="3283654"/>
            <a:ext cx="148957" cy="3017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txBox="1"/>
          <p:nvPr/>
        </p:nvSpPr>
        <p:spPr>
          <a:xfrm>
            <a:off x="913575" y="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Requirement Specification</a:t>
            </a:r>
            <a:endParaRPr b="1" u="sng">
              <a:solidFill>
                <a:srgbClr val="858585"/>
              </a:solidFill>
              <a:latin typeface="Hind"/>
              <a:ea typeface="Hind"/>
              <a:cs typeface="Hind"/>
              <a:sym typeface="Hind"/>
            </a:endParaRPr>
          </a:p>
        </p:txBody>
      </p:sp>
      <p:sp>
        <p:nvSpPr>
          <p:cNvPr id="1508" name="Google Shape;1508;p41"/>
          <p:cNvSpPr txBox="1"/>
          <p:nvPr/>
        </p:nvSpPr>
        <p:spPr>
          <a:xfrm>
            <a:off x="3310850" y="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509" name="Google Shape;1509;p41"/>
          <p:cNvSpPr txBox="1"/>
          <p:nvPr/>
        </p:nvSpPr>
        <p:spPr>
          <a:xfrm>
            <a:off x="4294223" y="0"/>
            <a:ext cx="14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Implementation</a:t>
            </a:r>
            <a:endParaRPr>
              <a:solidFill>
                <a:srgbClr val="BCC9D4"/>
              </a:solidFill>
              <a:latin typeface="Hind"/>
              <a:ea typeface="Hind"/>
              <a:cs typeface="Hind"/>
              <a:sym typeface="Hind"/>
            </a:endParaRPr>
          </a:p>
        </p:txBody>
      </p:sp>
      <p:sp>
        <p:nvSpPr>
          <p:cNvPr id="1510" name="Google Shape;1510;p41"/>
          <p:cNvSpPr txBox="1"/>
          <p:nvPr/>
        </p:nvSpPr>
        <p:spPr>
          <a:xfrm>
            <a:off x="5956313" y="0"/>
            <a:ext cx="133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Demonstration</a:t>
            </a:r>
            <a:endParaRPr>
              <a:solidFill>
                <a:srgbClr val="BCC9D4"/>
              </a:solidFill>
              <a:latin typeface="Hind"/>
              <a:ea typeface="Hind"/>
              <a:cs typeface="Hind"/>
              <a:sym typeface="Hind"/>
            </a:endParaRPr>
          </a:p>
        </p:txBody>
      </p:sp>
      <p:sp>
        <p:nvSpPr>
          <p:cNvPr id="1511" name="Google Shape;1511;p41"/>
          <p:cNvSpPr txBox="1"/>
          <p:nvPr/>
        </p:nvSpPr>
        <p:spPr>
          <a:xfrm>
            <a:off x="7542225" y="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pic>
        <p:nvPicPr>
          <p:cNvPr id="3" name="Picture 2" descr="Diagram&#10;&#10;Description automatically generated">
            <a:extLst>
              <a:ext uri="{FF2B5EF4-FFF2-40B4-BE49-F238E27FC236}">
                <a16:creationId xmlns:a16="http://schemas.microsoft.com/office/drawing/2014/main" id="{A8A80E61-6D2C-41CC-A527-74C95CBFCB7D}"/>
              </a:ext>
            </a:extLst>
          </p:cNvPr>
          <p:cNvPicPr>
            <a:picLocks noChangeAspect="1"/>
          </p:cNvPicPr>
          <p:nvPr/>
        </p:nvPicPr>
        <p:blipFill>
          <a:blip r:embed="rId3"/>
          <a:stretch>
            <a:fillRect/>
          </a:stretch>
        </p:blipFill>
        <p:spPr>
          <a:xfrm>
            <a:off x="2669907" y="1257972"/>
            <a:ext cx="4033722" cy="35760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42"/>
          <p:cNvSpPr/>
          <p:nvPr/>
        </p:nvSpPr>
        <p:spPr>
          <a:xfrm>
            <a:off x="713275" y="445025"/>
            <a:ext cx="2320500" cy="6372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txBox="1">
            <a:spLocks noGrp="1"/>
          </p:cNvSpPr>
          <p:nvPr>
            <p:ph type="title"/>
          </p:nvPr>
        </p:nvSpPr>
        <p:spPr>
          <a:xfrm>
            <a:off x="763475" y="445025"/>
            <a:ext cx="23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sp>
        <p:nvSpPr>
          <p:cNvPr id="1519" name="Google Shape;1519;p42"/>
          <p:cNvSpPr/>
          <p:nvPr/>
        </p:nvSpPr>
        <p:spPr>
          <a:xfrm rot="-7556117">
            <a:off x="8677191" y="3283654"/>
            <a:ext cx="148957" cy="3017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txBox="1"/>
          <p:nvPr/>
        </p:nvSpPr>
        <p:spPr>
          <a:xfrm>
            <a:off x="0" y="2295300"/>
            <a:ext cx="3033900" cy="19086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Font typeface="Hind"/>
              <a:buChar char="●"/>
            </a:pPr>
            <a:r>
              <a:rPr lang="en" sz="1600">
                <a:latin typeface="Hind"/>
                <a:ea typeface="Hind"/>
                <a:cs typeface="Hind"/>
                <a:sym typeface="Hind"/>
              </a:rPr>
              <a:t>High cohesion: single responsibility class</a:t>
            </a:r>
            <a:endParaRPr sz="1600">
              <a:latin typeface="Hind"/>
              <a:ea typeface="Hind"/>
              <a:cs typeface="Hind"/>
              <a:sym typeface="Hind"/>
            </a:endParaRPr>
          </a:p>
          <a:p>
            <a:pPr marL="457200" lvl="0" indent="-330200" algn="l" rtl="0">
              <a:lnSpc>
                <a:spcPct val="150000"/>
              </a:lnSpc>
              <a:spcBef>
                <a:spcPts val="0"/>
              </a:spcBef>
              <a:spcAft>
                <a:spcPts val="0"/>
              </a:spcAft>
              <a:buSzPts val="1600"/>
              <a:buFont typeface="Hind"/>
              <a:buChar char="●"/>
            </a:pPr>
            <a:r>
              <a:rPr lang="en" sz="1600">
                <a:latin typeface="Hind"/>
                <a:ea typeface="Hind"/>
                <a:cs typeface="Hind"/>
                <a:sym typeface="Hind"/>
              </a:rPr>
              <a:t>Loose coupling</a:t>
            </a:r>
            <a:endParaRPr sz="1600">
              <a:latin typeface="Hind"/>
              <a:ea typeface="Hind"/>
              <a:cs typeface="Hind"/>
              <a:sym typeface="Hind"/>
            </a:endParaRPr>
          </a:p>
          <a:p>
            <a:pPr marL="457200" lvl="0" indent="-330200" algn="l" rtl="0">
              <a:lnSpc>
                <a:spcPct val="150000"/>
              </a:lnSpc>
              <a:spcBef>
                <a:spcPts val="0"/>
              </a:spcBef>
              <a:spcAft>
                <a:spcPts val="0"/>
              </a:spcAft>
              <a:buSzPts val="1600"/>
              <a:buFont typeface="Hind"/>
              <a:buChar char="●"/>
            </a:pPr>
            <a:r>
              <a:rPr lang="en" sz="1600">
                <a:latin typeface="Hind"/>
                <a:ea typeface="Hind"/>
                <a:cs typeface="Hind"/>
                <a:sym typeface="Hind"/>
              </a:rPr>
              <a:t>Enable extensibility</a:t>
            </a:r>
            <a:endParaRPr sz="1600">
              <a:latin typeface="Hind"/>
              <a:ea typeface="Hind"/>
              <a:cs typeface="Hind"/>
              <a:sym typeface="Hind"/>
            </a:endParaRPr>
          </a:p>
          <a:p>
            <a:pPr marL="457200" lvl="0" indent="0" algn="l" rtl="0">
              <a:lnSpc>
                <a:spcPct val="150000"/>
              </a:lnSpc>
              <a:spcBef>
                <a:spcPts val="0"/>
              </a:spcBef>
              <a:spcAft>
                <a:spcPts val="0"/>
              </a:spcAft>
              <a:buNone/>
            </a:pPr>
            <a:endParaRPr sz="1600">
              <a:latin typeface="Hind"/>
              <a:ea typeface="Hind"/>
              <a:cs typeface="Hind"/>
              <a:sym typeface="Hind"/>
            </a:endParaRPr>
          </a:p>
        </p:txBody>
      </p:sp>
      <p:sp>
        <p:nvSpPr>
          <p:cNvPr id="1521" name="Google Shape;1521;p42"/>
          <p:cNvSpPr txBox="1"/>
          <p:nvPr/>
        </p:nvSpPr>
        <p:spPr>
          <a:xfrm>
            <a:off x="913575" y="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Requirement Specification</a:t>
            </a:r>
            <a:endParaRPr b="1" u="sng">
              <a:solidFill>
                <a:srgbClr val="858585"/>
              </a:solidFill>
              <a:latin typeface="Hind"/>
              <a:ea typeface="Hind"/>
              <a:cs typeface="Hind"/>
              <a:sym typeface="Hind"/>
            </a:endParaRPr>
          </a:p>
        </p:txBody>
      </p:sp>
      <p:sp>
        <p:nvSpPr>
          <p:cNvPr id="1522" name="Google Shape;1522;p42"/>
          <p:cNvSpPr txBox="1"/>
          <p:nvPr/>
        </p:nvSpPr>
        <p:spPr>
          <a:xfrm>
            <a:off x="3310850" y="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523" name="Google Shape;1523;p42"/>
          <p:cNvSpPr txBox="1"/>
          <p:nvPr/>
        </p:nvSpPr>
        <p:spPr>
          <a:xfrm>
            <a:off x="4294223" y="0"/>
            <a:ext cx="14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Implementation</a:t>
            </a:r>
            <a:endParaRPr>
              <a:solidFill>
                <a:srgbClr val="BCC9D4"/>
              </a:solidFill>
              <a:latin typeface="Hind"/>
              <a:ea typeface="Hind"/>
              <a:cs typeface="Hind"/>
              <a:sym typeface="Hind"/>
            </a:endParaRPr>
          </a:p>
        </p:txBody>
      </p:sp>
      <p:sp>
        <p:nvSpPr>
          <p:cNvPr id="1524" name="Google Shape;1524;p42"/>
          <p:cNvSpPr txBox="1"/>
          <p:nvPr/>
        </p:nvSpPr>
        <p:spPr>
          <a:xfrm>
            <a:off x="5956313" y="0"/>
            <a:ext cx="133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Demonstration</a:t>
            </a:r>
            <a:endParaRPr>
              <a:solidFill>
                <a:srgbClr val="BCC9D4"/>
              </a:solidFill>
              <a:latin typeface="Hind"/>
              <a:ea typeface="Hind"/>
              <a:cs typeface="Hind"/>
              <a:sym typeface="Hind"/>
            </a:endParaRPr>
          </a:p>
        </p:txBody>
      </p:sp>
      <p:sp>
        <p:nvSpPr>
          <p:cNvPr id="1525" name="Google Shape;1525;p42"/>
          <p:cNvSpPr txBox="1"/>
          <p:nvPr/>
        </p:nvSpPr>
        <p:spPr>
          <a:xfrm>
            <a:off x="7542225" y="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pic>
        <p:nvPicPr>
          <p:cNvPr id="1526" name="Google Shape;1526;p42"/>
          <p:cNvPicPr preferRelativeResize="0"/>
          <p:nvPr/>
        </p:nvPicPr>
        <p:blipFill>
          <a:blip r:embed="rId3">
            <a:alphaModFix/>
          </a:blip>
          <a:stretch>
            <a:fillRect/>
          </a:stretch>
        </p:blipFill>
        <p:spPr>
          <a:xfrm>
            <a:off x="2659200" y="1203900"/>
            <a:ext cx="6484800" cy="3939611"/>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43"/>
          <p:cNvSpPr/>
          <p:nvPr/>
        </p:nvSpPr>
        <p:spPr>
          <a:xfrm>
            <a:off x="713275" y="445025"/>
            <a:ext cx="2951100" cy="6372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3"/>
          <p:cNvSpPr txBox="1">
            <a:spLocks noGrp="1"/>
          </p:cNvSpPr>
          <p:nvPr>
            <p:ph type="title"/>
          </p:nvPr>
        </p:nvSpPr>
        <p:spPr>
          <a:xfrm>
            <a:off x="763475" y="445025"/>
            <a:ext cx="290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1533" name="Google Shape;1533;p43"/>
          <p:cNvSpPr/>
          <p:nvPr/>
        </p:nvSpPr>
        <p:spPr>
          <a:xfrm rot="-7556117">
            <a:off x="8677191" y="3283654"/>
            <a:ext cx="148957" cy="3017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3"/>
          <p:cNvSpPr txBox="1"/>
          <p:nvPr/>
        </p:nvSpPr>
        <p:spPr>
          <a:xfrm>
            <a:off x="0" y="2264550"/>
            <a:ext cx="30339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600">
              <a:latin typeface="Hind"/>
              <a:ea typeface="Hind"/>
              <a:cs typeface="Hind"/>
              <a:sym typeface="Hind"/>
            </a:endParaRPr>
          </a:p>
        </p:txBody>
      </p:sp>
      <p:sp>
        <p:nvSpPr>
          <p:cNvPr id="1535" name="Google Shape;1535;p43"/>
          <p:cNvSpPr txBox="1">
            <a:spLocks noGrp="1"/>
          </p:cNvSpPr>
          <p:nvPr>
            <p:ph type="title" idx="4294967295"/>
          </p:nvPr>
        </p:nvSpPr>
        <p:spPr>
          <a:xfrm>
            <a:off x="412875" y="1473825"/>
            <a:ext cx="82125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Use case:</a:t>
            </a:r>
            <a:r>
              <a:rPr lang="en" sz="2000"/>
              <a:t> Subscribing to email for new recycling events in Singapore</a:t>
            </a:r>
            <a:endParaRPr sz="2000"/>
          </a:p>
        </p:txBody>
      </p:sp>
      <p:sp>
        <p:nvSpPr>
          <p:cNvPr id="1536" name="Google Shape;1536;p43"/>
          <p:cNvSpPr txBox="1"/>
          <p:nvPr/>
        </p:nvSpPr>
        <p:spPr>
          <a:xfrm>
            <a:off x="913575" y="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Requirement Specification</a:t>
            </a:r>
            <a:endParaRPr b="1" u="sng">
              <a:solidFill>
                <a:srgbClr val="858585"/>
              </a:solidFill>
              <a:latin typeface="Hind"/>
              <a:ea typeface="Hind"/>
              <a:cs typeface="Hind"/>
              <a:sym typeface="Hind"/>
            </a:endParaRPr>
          </a:p>
        </p:txBody>
      </p:sp>
      <p:sp>
        <p:nvSpPr>
          <p:cNvPr id="1537" name="Google Shape;1537;p43"/>
          <p:cNvSpPr txBox="1"/>
          <p:nvPr/>
        </p:nvSpPr>
        <p:spPr>
          <a:xfrm>
            <a:off x="3310850" y="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538" name="Google Shape;1538;p43"/>
          <p:cNvSpPr txBox="1"/>
          <p:nvPr/>
        </p:nvSpPr>
        <p:spPr>
          <a:xfrm>
            <a:off x="4294223" y="0"/>
            <a:ext cx="14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Implementation</a:t>
            </a:r>
            <a:endParaRPr>
              <a:solidFill>
                <a:srgbClr val="BCC9D4"/>
              </a:solidFill>
              <a:latin typeface="Hind"/>
              <a:ea typeface="Hind"/>
              <a:cs typeface="Hind"/>
              <a:sym typeface="Hind"/>
            </a:endParaRPr>
          </a:p>
        </p:txBody>
      </p:sp>
      <p:sp>
        <p:nvSpPr>
          <p:cNvPr id="1539" name="Google Shape;1539;p43"/>
          <p:cNvSpPr txBox="1"/>
          <p:nvPr/>
        </p:nvSpPr>
        <p:spPr>
          <a:xfrm>
            <a:off x="5956313" y="0"/>
            <a:ext cx="133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Demonstration</a:t>
            </a:r>
            <a:endParaRPr>
              <a:solidFill>
                <a:srgbClr val="BCC9D4"/>
              </a:solidFill>
              <a:latin typeface="Hind"/>
              <a:ea typeface="Hind"/>
              <a:cs typeface="Hind"/>
              <a:sym typeface="Hind"/>
            </a:endParaRPr>
          </a:p>
        </p:txBody>
      </p:sp>
      <p:sp>
        <p:nvSpPr>
          <p:cNvPr id="1540" name="Google Shape;1540;p43"/>
          <p:cNvSpPr txBox="1"/>
          <p:nvPr/>
        </p:nvSpPr>
        <p:spPr>
          <a:xfrm>
            <a:off x="7542225" y="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pic>
        <p:nvPicPr>
          <p:cNvPr id="1541" name="Google Shape;1541;p43"/>
          <p:cNvPicPr preferRelativeResize="0"/>
          <p:nvPr/>
        </p:nvPicPr>
        <p:blipFill>
          <a:blip r:embed="rId3">
            <a:alphaModFix/>
          </a:blip>
          <a:stretch>
            <a:fillRect/>
          </a:stretch>
        </p:blipFill>
        <p:spPr>
          <a:xfrm>
            <a:off x="323400" y="1995025"/>
            <a:ext cx="8153026" cy="2879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45"/>
          <p:cNvSpPr/>
          <p:nvPr/>
        </p:nvSpPr>
        <p:spPr>
          <a:xfrm>
            <a:off x="713275" y="445025"/>
            <a:ext cx="3536100" cy="6372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5"/>
          <p:cNvSpPr txBox="1">
            <a:spLocks noGrp="1"/>
          </p:cNvSpPr>
          <p:nvPr>
            <p:ph type="title"/>
          </p:nvPr>
        </p:nvSpPr>
        <p:spPr>
          <a:xfrm>
            <a:off x="713275" y="445025"/>
            <a:ext cx="372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System Architecture</a:t>
            </a:r>
            <a:endParaRPr/>
          </a:p>
        </p:txBody>
      </p:sp>
      <p:sp>
        <p:nvSpPr>
          <p:cNvPr id="1564" name="Google Shape;1564;p45"/>
          <p:cNvSpPr/>
          <p:nvPr/>
        </p:nvSpPr>
        <p:spPr>
          <a:xfrm rot="-7556117">
            <a:off x="8677191" y="3283654"/>
            <a:ext cx="148957" cy="3017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5"/>
          <p:cNvSpPr txBox="1"/>
          <p:nvPr/>
        </p:nvSpPr>
        <p:spPr>
          <a:xfrm>
            <a:off x="913575" y="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Requirement Specification</a:t>
            </a:r>
            <a:endParaRPr>
              <a:solidFill>
                <a:srgbClr val="BCC9D4"/>
              </a:solidFill>
              <a:latin typeface="Hind"/>
              <a:ea typeface="Hind"/>
              <a:cs typeface="Hind"/>
              <a:sym typeface="Hind"/>
            </a:endParaRPr>
          </a:p>
        </p:txBody>
      </p:sp>
      <p:sp>
        <p:nvSpPr>
          <p:cNvPr id="1566" name="Google Shape;1566;p45"/>
          <p:cNvSpPr txBox="1"/>
          <p:nvPr/>
        </p:nvSpPr>
        <p:spPr>
          <a:xfrm>
            <a:off x="3310850" y="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Design</a:t>
            </a:r>
            <a:endParaRPr b="1" u="sng">
              <a:solidFill>
                <a:srgbClr val="858585"/>
              </a:solidFill>
              <a:latin typeface="Hind"/>
              <a:ea typeface="Hind"/>
              <a:cs typeface="Hind"/>
              <a:sym typeface="Hind"/>
            </a:endParaRPr>
          </a:p>
        </p:txBody>
      </p:sp>
      <p:sp>
        <p:nvSpPr>
          <p:cNvPr id="1567" name="Google Shape;1567;p45"/>
          <p:cNvSpPr txBox="1"/>
          <p:nvPr/>
        </p:nvSpPr>
        <p:spPr>
          <a:xfrm>
            <a:off x="4294223" y="0"/>
            <a:ext cx="14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Implementation</a:t>
            </a:r>
            <a:endParaRPr>
              <a:solidFill>
                <a:srgbClr val="BCC9D4"/>
              </a:solidFill>
              <a:latin typeface="Hind"/>
              <a:ea typeface="Hind"/>
              <a:cs typeface="Hind"/>
              <a:sym typeface="Hind"/>
            </a:endParaRPr>
          </a:p>
        </p:txBody>
      </p:sp>
      <p:sp>
        <p:nvSpPr>
          <p:cNvPr id="1568" name="Google Shape;1568;p45"/>
          <p:cNvSpPr txBox="1"/>
          <p:nvPr/>
        </p:nvSpPr>
        <p:spPr>
          <a:xfrm>
            <a:off x="5956313" y="0"/>
            <a:ext cx="133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Demonstration</a:t>
            </a:r>
            <a:endParaRPr>
              <a:solidFill>
                <a:srgbClr val="BCC9D4"/>
              </a:solidFill>
              <a:latin typeface="Hind"/>
              <a:ea typeface="Hind"/>
              <a:cs typeface="Hind"/>
              <a:sym typeface="Hind"/>
            </a:endParaRPr>
          </a:p>
        </p:txBody>
      </p:sp>
      <p:sp>
        <p:nvSpPr>
          <p:cNvPr id="1569" name="Google Shape;1569;p45"/>
          <p:cNvSpPr txBox="1"/>
          <p:nvPr/>
        </p:nvSpPr>
        <p:spPr>
          <a:xfrm>
            <a:off x="7542225" y="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pic>
        <p:nvPicPr>
          <p:cNvPr id="1570" name="Google Shape;1570;p45"/>
          <p:cNvPicPr preferRelativeResize="0"/>
          <p:nvPr/>
        </p:nvPicPr>
        <p:blipFill>
          <a:blip r:embed="rId3">
            <a:alphaModFix/>
          </a:blip>
          <a:stretch>
            <a:fillRect/>
          </a:stretch>
        </p:blipFill>
        <p:spPr>
          <a:xfrm>
            <a:off x="439825" y="1293599"/>
            <a:ext cx="8264350" cy="352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46"/>
          <p:cNvSpPr/>
          <p:nvPr/>
        </p:nvSpPr>
        <p:spPr>
          <a:xfrm>
            <a:off x="713275" y="445025"/>
            <a:ext cx="3536100" cy="6372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6"/>
          <p:cNvSpPr txBox="1">
            <a:spLocks noGrp="1"/>
          </p:cNvSpPr>
          <p:nvPr>
            <p:ph type="title"/>
          </p:nvPr>
        </p:nvSpPr>
        <p:spPr>
          <a:xfrm>
            <a:off x="713275" y="445025"/>
            <a:ext cx="372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System Architecture</a:t>
            </a:r>
            <a:endParaRPr/>
          </a:p>
        </p:txBody>
      </p:sp>
      <p:sp>
        <p:nvSpPr>
          <p:cNvPr id="1577" name="Google Shape;1577;p46"/>
          <p:cNvSpPr/>
          <p:nvPr/>
        </p:nvSpPr>
        <p:spPr>
          <a:xfrm rot="-7556117">
            <a:off x="8677191" y="3283654"/>
            <a:ext cx="148957" cy="3017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txBox="1"/>
          <p:nvPr/>
        </p:nvSpPr>
        <p:spPr>
          <a:xfrm>
            <a:off x="913575" y="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Requirement Specification</a:t>
            </a:r>
            <a:endParaRPr>
              <a:solidFill>
                <a:srgbClr val="BCC9D4"/>
              </a:solidFill>
              <a:latin typeface="Hind"/>
              <a:ea typeface="Hind"/>
              <a:cs typeface="Hind"/>
              <a:sym typeface="Hind"/>
            </a:endParaRPr>
          </a:p>
        </p:txBody>
      </p:sp>
      <p:sp>
        <p:nvSpPr>
          <p:cNvPr id="1579" name="Google Shape;1579;p46"/>
          <p:cNvSpPr txBox="1"/>
          <p:nvPr/>
        </p:nvSpPr>
        <p:spPr>
          <a:xfrm>
            <a:off x="3310850" y="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Design</a:t>
            </a:r>
            <a:endParaRPr b="1" u="sng">
              <a:solidFill>
                <a:srgbClr val="858585"/>
              </a:solidFill>
              <a:latin typeface="Hind"/>
              <a:ea typeface="Hind"/>
              <a:cs typeface="Hind"/>
              <a:sym typeface="Hind"/>
            </a:endParaRPr>
          </a:p>
        </p:txBody>
      </p:sp>
      <p:sp>
        <p:nvSpPr>
          <p:cNvPr id="1580" name="Google Shape;1580;p46"/>
          <p:cNvSpPr txBox="1"/>
          <p:nvPr/>
        </p:nvSpPr>
        <p:spPr>
          <a:xfrm>
            <a:off x="4294223" y="0"/>
            <a:ext cx="14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Implementation</a:t>
            </a:r>
            <a:endParaRPr>
              <a:solidFill>
                <a:srgbClr val="BCC9D4"/>
              </a:solidFill>
              <a:latin typeface="Hind"/>
              <a:ea typeface="Hind"/>
              <a:cs typeface="Hind"/>
              <a:sym typeface="Hind"/>
            </a:endParaRPr>
          </a:p>
        </p:txBody>
      </p:sp>
      <p:sp>
        <p:nvSpPr>
          <p:cNvPr id="1581" name="Google Shape;1581;p46"/>
          <p:cNvSpPr txBox="1"/>
          <p:nvPr/>
        </p:nvSpPr>
        <p:spPr>
          <a:xfrm>
            <a:off x="5956313" y="0"/>
            <a:ext cx="133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Demonstration</a:t>
            </a:r>
            <a:endParaRPr>
              <a:solidFill>
                <a:srgbClr val="BCC9D4"/>
              </a:solidFill>
              <a:latin typeface="Hind"/>
              <a:ea typeface="Hind"/>
              <a:cs typeface="Hind"/>
              <a:sym typeface="Hind"/>
            </a:endParaRPr>
          </a:p>
        </p:txBody>
      </p:sp>
      <p:sp>
        <p:nvSpPr>
          <p:cNvPr id="1582" name="Google Shape;1582;p46"/>
          <p:cNvSpPr txBox="1"/>
          <p:nvPr/>
        </p:nvSpPr>
        <p:spPr>
          <a:xfrm>
            <a:off x="7542225" y="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sp>
        <p:nvSpPr>
          <p:cNvPr id="1583" name="Google Shape;1583;p46"/>
          <p:cNvSpPr txBox="1">
            <a:spLocks noGrp="1"/>
          </p:cNvSpPr>
          <p:nvPr>
            <p:ph type="title" idx="4294967295"/>
          </p:nvPr>
        </p:nvSpPr>
        <p:spPr>
          <a:xfrm>
            <a:off x="1264563" y="2350263"/>
            <a:ext cx="63189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Support design based on increasing level of abstraction</a:t>
            </a:r>
            <a:endParaRPr sz="2000" b="0"/>
          </a:p>
        </p:txBody>
      </p:sp>
      <p:grpSp>
        <p:nvGrpSpPr>
          <p:cNvPr id="1584" name="Google Shape;1584;p46"/>
          <p:cNvGrpSpPr/>
          <p:nvPr/>
        </p:nvGrpSpPr>
        <p:grpSpPr>
          <a:xfrm>
            <a:off x="751788" y="2350263"/>
            <a:ext cx="465300" cy="465300"/>
            <a:chOff x="715921" y="1125137"/>
            <a:chExt cx="465300" cy="465300"/>
          </a:xfrm>
        </p:grpSpPr>
        <p:sp>
          <p:nvSpPr>
            <p:cNvPr id="1585" name="Google Shape;1585;p46"/>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586" name="Google Shape;1586;p46"/>
            <p:cNvGrpSpPr/>
            <p:nvPr/>
          </p:nvGrpSpPr>
          <p:grpSpPr>
            <a:xfrm>
              <a:off x="847265" y="1286187"/>
              <a:ext cx="202667" cy="143159"/>
              <a:chOff x="6311562" y="1410625"/>
              <a:chExt cx="736437" cy="520200"/>
            </a:xfrm>
          </p:grpSpPr>
          <p:sp>
            <p:nvSpPr>
              <p:cNvPr id="1587" name="Google Shape;1587;p46"/>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6"/>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9" name="Google Shape;1589;p46"/>
          <p:cNvSpPr txBox="1">
            <a:spLocks noGrp="1"/>
          </p:cNvSpPr>
          <p:nvPr>
            <p:ph type="title" idx="4294967295"/>
          </p:nvPr>
        </p:nvSpPr>
        <p:spPr>
          <a:xfrm>
            <a:off x="1264575" y="3004125"/>
            <a:ext cx="71451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Support reuse of lower components while upper components varies</a:t>
            </a:r>
            <a:endParaRPr sz="2000" b="0"/>
          </a:p>
        </p:txBody>
      </p:sp>
      <p:grpSp>
        <p:nvGrpSpPr>
          <p:cNvPr id="1590" name="Google Shape;1590;p46"/>
          <p:cNvGrpSpPr/>
          <p:nvPr/>
        </p:nvGrpSpPr>
        <p:grpSpPr>
          <a:xfrm>
            <a:off x="751800" y="3004113"/>
            <a:ext cx="465300" cy="465300"/>
            <a:chOff x="715921" y="1125137"/>
            <a:chExt cx="465300" cy="465300"/>
          </a:xfrm>
        </p:grpSpPr>
        <p:sp>
          <p:nvSpPr>
            <p:cNvPr id="1591" name="Google Shape;1591;p46"/>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592" name="Google Shape;1592;p46"/>
            <p:cNvGrpSpPr/>
            <p:nvPr/>
          </p:nvGrpSpPr>
          <p:grpSpPr>
            <a:xfrm>
              <a:off x="847265" y="1286187"/>
              <a:ext cx="202667" cy="143159"/>
              <a:chOff x="6311562" y="1410625"/>
              <a:chExt cx="736437" cy="520200"/>
            </a:xfrm>
          </p:grpSpPr>
          <p:sp>
            <p:nvSpPr>
              <p:cNvPr id="1593" name="Google Shape;1593;p46"/>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6"/>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5" name="Google Shape;1595;p46"/>
          <p:cNvSpPr txBox="1">
            <a:spLocks noGrp="1"/>
          </p:cNvSpPr>
          <p:nvPr>
            <p:ph type="title" idx="4294967295"/>
          </p:nvPr>
        </p:nvSpPr>
        <p:spPr>
          <a:xfrm>
            <a:off x="1264562" y="1718775"/>
            <a:ext cx="79827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Support enhancement of functionality introducing new components</a:t>
            </a:r>
            <a:endParaRPr sz="2000" b="0"/>
          </a:p>
        </p:txBody>
      </p:sp>
      <p:grpSp>
        <p:nvGrpSpPr>
          <p:cNvPr id="1596" name="Google Shape;1596;p46"/>
          <p:cNvGrpSpPr/>
          <p:nvPr/>
        </p:nvGrpSpPr>
        <p:grpSpPr>
          <a:xfrm>
            <a:off x="751788" y="1696425"/>
            <a:ext cx="465300" cy="465300"/>
            <a:chOff x="715921" y="1125137"/>
            <a:chExt cx="465300" cy="465300"/>
          </a:xfrm>
        </p:grpSpPr>
        <p:sp>
          <p:nvSpPr>
            <p:cNvPr id="1597" name="Google Shape;1597;p46"/>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598" name="Google Shape;1598;p46"/>
            <p:cNvGrpSpPr/>
            <p:nvPr/>
          </p:nvGrpSpPr>
          <p:grpSpPr>
            <a:xfrm>
              <a:off x="847265" y="1286187"/>
              <a:ext cx="202667" cy="143159"/>
              <a:chOff x="6311562" y="1410625"/>
              <a:chExt cx="736437" cy="520200"/>
            </a:xfrm>
          </p:grpSpPr>
          <p:sp>
            <p:nvSpPr>
              <p:cNvPr id="1599" name="Google Shape;1599;p46"/>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6"/>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47"/>
          <p:cNvSpPr/>
          <p:nvPr/>
        </p:nvSpPr>
        <p:spPr>
          <a:xfrm>
            <a:off x="713275" y="445025"/>
            <a:ext cx="2360700" cy="6372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txBox="1">
            <a:spLocks noGrp="1"/>
          </p:cNvSpPr>
          <p:nvPr>
            <p:ph type="title"/>
          </p:nvPr>
        </p:nvSpPr>
        <p:spPr>
          <a:xfrm>
            <a:off x="713275" y="445025"/>
            <a:ext cx="25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pattern</a:t>
            </a:r>
            <a:endParaRPr/>
          </a:p>
        </p:txBody>
      </p:sp>
      <p:sp>
        <p:nvSpPr>
          <p:cNvPr id="1607" name="Google Shape;1607;p47"/>
          <p:cNvSpPr/>
          <p:nvPr/>
        </p:nvSpPr>
        <p:spPr>
          <a:xfrm rot="-7556117">
            <a:off x="8677191" y="3283654"/>
            <a:ext cx="148957" cy="3017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7"/>
          <p:cNvSpPr txBox="1">
            <a:spLocks noGrp="1"/>
          </p:cNvSpPr>
          <p:nvPr>
            <p:ph type="title" idx="4294967295"/>
          </p:nvPr>
        </p:nvSpPr>
        <p:spPr>
          <a:xfrm>
            <a:off x="1556925" y="1282225"/>
            <a:ext cx="23028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Strategy pattern</a:t>
            </a:r>
            <a:endParaRPr sz="2000" b="0"/>
          </a:p>
        </p:txBody>
      </p:sp>
      <p:grpSp>
        <p:nvGrpSpPr>
          <p:cNvPr id="1609" name="Google Shape;1609;p47"/>
          <p:cNvGrpSpPr/>
          <p:nvPr/>
        </p:nvGrpSpPr>
        <p:grpSpPr>
          <a:xfrm>
            <a:off x="1044150" y="1259875"/>
            <a:ext cx="465300" cy="465300"/>
            <a:chOff x="715921" y="1125137"/>
            <a:chExt cx="465300" cy="465300"/>
          </a:xfrm>
        </p:grpSpPr>
        <p:sp>
          <p:nvSpPr>
            <p:cNvPr id="1610" name="Google Shape;1610;p47"/>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611" name="Google Shape;1611;p47"/>
            <p:cNvGrpSpPr/>
            <p:nvPr/>
          </p:nvGrpSpPr>
          <p:grpSpPr>
            <a:xfrm>
              <a:off x="847265" y="1286187"/>
              <a:ext cx="202667" cy="143159"/>
              <a:chOff x="6311562" y="1410625"/>
              <a:chExt cx="736437" cy="520200"/>
            </a:xfrm>
          </p:grpSpPr>
          <p:sp>
            <p:nvSpPr>
              <p:cNvPr id="1612" name="Google Shape;1612;p47"/>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4" name="Google Shape;1614;p47"/>
          <p:cNvSpPr txBox="1">
            <a:spLocks noGrp="1"/>
          </p:cNvSpPr>
          <p:nvPr>
            <p:ph type="subTitle" idx="4294967295"/>
          </p:nvPr>
        </p:nvSpPr>
        <p:spPr>
          <a:xfrm>
            <a:off x="4263075" y="1725175"/>
            <a:ext cx="4055400" cy="1348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Defines an interface for creating different objects, without knowing beforehand what sort of objects it needs to create or how the object is created – lets subclasses decide which class to instantiate</a:t>
            </a:r>
            <a:endParaRPr b="1"/>
          </a:p>
        </p:txBody>
      </p:sp>
      <p:sp>
        <p:nvSpPr>
          <p:cNvPr id="1615" name="Google Shape;1615;p47"/>
          <p:cNvSpPr txBox="1">
            <a:spLocks noGrp="1"/>
          </p:cNvSpPr>
          <p:nvPr>
            <p:ph type="title" idx="4294967295"/>
          </p:nvPr>
        </p:nvSpPr>
        <p:spPr>
          <a:xfrm>
            <a:off x="5365463" y="1282225"/>
            <a:ext cx="21366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Factory pattern</a:t>
            </a:r>
            <a:endParaRPr sz="2000" b="0"/>
          </a:p>
        </p:txBody>
      </p:sp>
      <p:grpSp>
        <p:nvGrpSpPr>
          <p:cNvPr id="1616" name="Google Shape;1616;p47"/>
          <p:cNvGrpSpPr/>
          <p:nvPr/>
        </p:nvGrpSpPr>
        <p:grpSpPr>
          <a:xfrm>
            <a:off x="4852688" y="1259863"/>
            <a:ext cx="465300" cy="465300"/>
            <a:chOff x="715921" y="1125137"/>
            <a:chExt cx="465300" cy="465300"/>
          </a:xfrm>
        </p:grpSpPr>
        <p:sp>
          <p:nvSpPr>
            <p:cNvPr id="1617" name="Google Shape;1617;p47"/>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618" name="Google Shape;1618;p47"/>
            <p:cNvGrpSpPr/>
            <p:nvPr/>
          </p:nvGrpSpPr>
          <p:grpSpPr>
            <a:xfrm>
              <a:off x="847265" y="1286187"/>
              <a:ext cx="202667" cy="143159"/>
              <a:chOff x="6311562" y="1410625"/>
              <a:chExt cx="736437" cy="520200"/>
            </a:xfrm>
          </p:grpSpPr>
          <p:sp>
            <p:nvSpPr>
              <p:cNvPr id="1619" name="Google Shape;1619;p47"/>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7"/>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1" name="Google Shape;1621;p47"/>
          <p:cNvSpPr/>
          <p:nvPr/>
        </p:nvSpPr>
        <p:spPr>
          <a:xfrm>
            <a:off x="1345088" y="3303063"/>
            <a:ext cx="1397100" cy="4206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ind"/>
                <a:ea typeface="Hind"/>
                <a:cs typeface="Hind"/>
                <a:sym typeface="Hind"/>
              </a:rPr>
              <a:t>&lt;&lt;interface&gt;&gt;</a:t>
            </a:r>
            <a:endParaRPr>
              <a:latin typeface="Hind"/>
              <a:ea typeface="Hind"/>
              <a:cs typeface="Hind"/>
              <a:sym typeface="Hind"/>
            </a:endParaRPr>
          </a:p>
          <a:p>
            <a:pPr marL="0" lvl="0" indent="0" algn="ctr" rtl="0">
              <a:spcBef>
                <a:spcPts val="0"/>
              </a:spcBef>
              <a:spcAft>
                <a:spcPts val="0"/>
              </a:spcAft>
              <a:buNone/>
            </a:pPr>
            <a:r>
              <a:rPr lang="en">
                <a:latin typeface="Hind"/>
                <a:ea typeface="Hind"/>
                <a:cs typeface="Hind"/>
                <a:sym typeface="Hind"/>
              </a:rPr>
              <a:t>Post</a:t>
            </a:r>
            <a:endParaRPr>
              <a:latin typeface="Hind"/>
              <a:ea typeface="Hind"/>
              <a:cs typeface="Hind"/>
              <a:sym typeface="Hind"/>
            </a:endParaRPr>
          </a:p>
        </p:txBody>
      </p:sp>
      <p:sp>
        <p:nvSpPr>
          <p:cNvPr id="1622" name="Google Shape;1622;p47"/>
          <p:cNvSpPr/>
          <p:nvPr/>
        </p:nvSpPr>
        <p:spPr>
          <a:xfrm>
            <a:off x="449963" y="4229038"/>
            <a:ext cx="1397100" cy="4206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ind"/>
                <a:ea typeface="Hind"/>
                <a:cs typeface="Hind"/>
                <a:sym typeface="Hind"/>
              </a:rPr>
              <a:t>EventPost</a:t>
            </a:r>
            <a:endParaRPr>
              <a:latin typeface="Hind"/>
              <a:ea typeface="Hind"/>
              <a:cs typeface="Hind"/>
              <a:sym typeface="Hind"/>
            </a:endParaRPr>
          </a:p>
        </p:txBody>
      </p:sp>
      <p:sp>
        <p:nvSpPr>
          <p:cNvPr id="1623" name="Google Shape;1623;p47"/>
          <p:cNvSpPr/>
          <p:nvPr/>
        </p:nvSpPr>
        <p:spPr>
          <a:xfrm>
            <a:off x="2257552" y="4229050"/>
            <a:ext cx="1648800" cy="4206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ind"/>
                <a:ea typeface="Hind"/>
                <a:cs typeface="Hind"/>
                <a:sym typeface="Hind"/>
              </a:rPr>
              <a:t>EventPostPreview</a:t>
            </a:r>
            <a:endParaRPr>
              <a:latin typeface="Hind"/>
              <a:ea typeface="Hind"/>
              <a:cs typeface="Hind"/>
              <a:sym typeface="Hind"/>
            </a:endParaRPr>
          </a:p>
        </p:txBody>
      </p:sp>
      <p:cxnSp>
        <p:nvCxnSpPr>
          <p:cNvPr id="1624" name="Google Shape;1624;p47"/>
          <p:cNvCxnSpPr>
            <a:stCxn id="1621" idx="1"/>
            <a:endCxn id="1622" idx="0"/>
          </p:cNvCxnSpPr>
          <p:nvPr/>
        </p:nvCxnSpPr>
        <p:spPr>
          <a:xfrm flipH="1">
            <a:off x="1148588" y="3513363"/>
            <a:ext cx="196500" cy="715800"/>
          </a:xfrm>
          <a:prstGeom prst="bentConnector2">
            <a:avLst/>
          </a:prstGeom>
          <a:noFill/>
          <a:ln w="9525" cap="flat" cmpd="sng">
            <a:solidFill>
              <a:schemeClr val="dk2"/>
            </a:solidFill>
            <a:prstDash val="dash"/>
            <a:round/>
            <a:headEnd type="triangle" w="med" len="med"/>
            <a:tailEnd type="none" w="med" len="med"/>
          </a:ln>
        </p:spPr>
      </p:cxnSp>
      <p:cxnSp>
        <p:nvCxnSpPr>
          <p:cNvPr id="1625" name="Google Shape;1625;p47"/>
          <p:cNvCxnSpPr>
            <a:stCxn id="1621" idx="3"/>
            <a:endCxn id="1623" idx="0"/>
          </p:cNvCxnSpPr>
          <p:nvPr/>
        </p:nvCxnSpPr>
        <p:spPr>
          <a:xfrm>
            <a:off x="2742188" y="3513363"/>
            <a:ext cx="339900" cy="715800"/>
          </a:xfrm>
          <a:prstGeom prst="bentConnector2">
            <a:avLst/>
          </a:prstGeom>
          <a:noFill/>
          <a:ln w="9525" cap="flat" cmpd="sng">
            <a:solidFill>
              <a:schemeClr val="dk2"/>
            </a:solidFill>
            <a:prstDash val="dash"/>
            <a:round/>
            <a:headEnd type="triangle" w="med" len="med"/>
            <a:tailEnd type="none" w="med" len="med"/>
          </a:ln>
        </p:spPr>
      </p:cxnSp>
      <p:sp>
        <p:nvSpPr>
          <p:cNvPr id="1626" name="Google Shape;1626;p47"/>
          <p:cNvSpPr/>
          <p:nvPr/>
        </p:nvSpPr>
        <p:spPr>
          <a:xfrm>
            <a:off x="5412988" y="3303075"/>
            <a:ext cx="1397100" cy="4206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ind"/>
                <a:ea typeface="Hind"/>
                <a:cs typeface="Hind"/>
                <a:sym typeface="Hind"/>
              </a:rPr>
              <a:t>&lt;&lt;interface&gt;&gt;</a:t>
            </a:r>
            <a:endParaRPr>
              <a:latin typeface="Hind"/>
              <a:ea typeface="Hind"/>
              <a:cs typeface="Hind"/>
              <a:sym typeface="Hind"/>
            </a:endParaRPr>
          </a:p>
          <a:p>
            <a:pPr marL="0" lvl="0" indent="0" algn="ctr" rtl="0">
              <a:spcBef>
                <a:spcPts val="0"/>
              </a:spcBef>
              <a:spcAft>
                <a:spcPts val="0"/>
              </a:spcAft>
              <a:buNone/>
            </a:pPr>
            <a:r>
              <a:rPr lang="en">
                <a:latin typeface="Hind"/>
                <a:ea typeface="Hind"/>
                <a:cs typeface="Hind"/>
                <a:sym typeface="Hind"/>
              </a:rPr>
              <a:t>Ewaste</a:t>
            </a:r>
            <a:endParaRPr>
              <a:latin typeface="Hind"/>
              <a:ea typeface="Hind"/>
              <a:cs typeface="Hind"/>
              <a:sym typeface="Hind"/>
            </a:endParaRPr>
          </a:p>
        </p:txBody>
      </p:sp>
      <p:sp>
        <p:nvSpPr>
          <p:cNvPr id="1627" name="Google Shape;1627;p47"/>
          <p:cNvSpPr/>
          <p:nvPr/>
        </p:nvSpPr>
        <p:spPr>
          <a:xfrm>
            <a:off x="4517863" y="4229050"/>
            <a:ext cx="1397100" cy="4206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ind"/>
                <a:ea typeface="Hind"/>
                <a:cs typeface="Hind"/>
                <a:sym typeface="Hind"/>
              </a:rPr>
              <a:t>EwastePreview</a:t>
            </a:r>
            <a:endParaRPr>
              <a:latin typeface="Hind"/>
              <a:ea typeface="Hind"/>
              <a:cs typeface="Hind"/>
              <a:sym typeface="Hind"/>
            </a:endParaRPr>
          </a:p>
        </p:txBody>
      </p:sp>
      <p:sp>
        <p:nvSpPr>
          <p:cNvPr id="1628" name="Google Shape;1628;p47"/>
          <p:cNvSpPr/>
          <p:nvPr/>
        </p:nvSpPr>
        <p:spPr>
          <a:xfrm>
            <a:off x="6325438" y="4229050"/>
            <a:ext cx="1397100" cy="420600"/>
          </a:xfrm>
          <a:prstGeom prst="roundRect">
            <a:avLst>
              <a:gd name="adj" fmla="val 16667"/>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Hind"/>
                <a:ea typeface="Hind"/>
                <a:cs typeface="Hind"/>
                <a:sym typeface="Hind"/>
              </a:rPr>
              <a:t>EwasteCard</a:t>
            </a:r>
            <a:endParaRPr sz="1500">
              <a:latin typeface="Hind"/>
              <a:ea typeface="Hind"/>
              <a:cs typeface="Hind"/>
              <a:sym typeface="Hind"/>
            </a:endParaRPr>
          </a:p>
        </p:txBody>
      </p:sp>
      <p:cxnSp>
        <p:nvCxnSpPr>
          <p:cNvPr id="1629" name="Google Shape;1629;p47"/>
          <p:cNvCxnSpPr>
            <a:stCxn id="1626" idx="1"/>
            <a:endCxn id="1627" idx="0"/>
          </p:cNvCxnSpPr>
          <p:nvPr/>
        </p:nvCxnSpPr>
        <p:spPr>
          <a:xfrm flipH="1">
            <a:off x="5216488" y="3513375"/>
            <a:ext cx="196500" cy="715800"/>
          </a:xfrm>
          <a:prstGeom prst="bentConnector2">
            <a:avLst/>
          </a:prstGeom>
          <a:noFill/>
          <a:ln w="9525" cap="flat" cmpd="sng">
            <a:solidFill>
              <a:schemeClr val="dk2"/>
            </a:solidFill>
            <a:prstDash val="dash"/>
            <a:round/>
            <a:headEnd type="triangle" w="med" len="med"/>
            <a:tailEnd type="none" w="med" len="med"/>
          </a:ln>
        </p:spPr>
      </p:cxnSp>
      <p:cxnSp>
        <p:nvCxnSpPr>
          <p:cNvPr id="1630" name="Google Shape;1630;p47"/>
          <p:cNvCxnSpPr>
            <a:stCxn id="1626" idx="3"/>
            <a:endCxn id="1628" idx="0"/>
          </p:cNvCxnSpPr>
          <p:nvPr/>
        </p:nvCxnSpPr>
        <p:spPr>
          <a:xfrm>
            <a:off x="6810088" y="3513375"/>
            <a:ext cx="213900" cy="715800"/>
          </a:xfrm>
          <a:prstGeom prst="bentConnector2">
            <a:avLst/>
          </a:prstGeom>
          <a:noFill/>
          <a:ln w="9525" cap="flat" cmpd="sng">
            <a:solidFill>
              <a:schemeClr val="dk2"/>
            </a:solidFill>
            <a:prstDash val="dash"/>
            <a:round/>
            <a:headEnd type="triangle" w="med" len="med"/>
            <a:tailEnd type="none" w="med" len="med"/>
          </a:ln>
        </p:spPr>
      </p:cxnSp>
      <p:sp>
        <p:nvSpPr>
          <p:cNvPr id="1631" name="Google Shape;1631;p47"/>
          <p:cNvSpPr txBox="1">
            <a:spLocks noGrp="1"/>
          </p:cNvSpPr>
          <p:nvPr>
            <p:ph type="subTitle" idx="4294967295"/>
          </p:nvPr>
        </p:nvSpPr>
        <p:spPr>
          <a:xfrm>
            <a:off x="652975" y="1748950"/>
            <a:ext cx="3410100" cy="1097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 strategy pattern is an operational pattern. A set of algorithms or objects should be interchangeable.</a:t>
            </a:r>
            <a:endParaRPr b="1"/>
          </a:p>
        </p:txBody>
      </p:sp>
      <p:sp>
        <p:nvSpPr>
          <p:cNvPr id="1632" name="Google Shape;1632;p47"/>
          <p:cNvSpPr txBox="1"/>
          <p:nvPr/>
        </p:nvSpPr>
        <p:spPr>
          <a:xfrm>
            <a:off x="913575" y="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Requirement Specification</a:t>
            </a:r>
            <a:endParaRPr>
              <a:solidFill>
                <a:srgbClr val="BCC9D4"/>
              </a:solidFill>
              <a:latin typeface="Hind"/>
              <a:ea typeface="Hind"/>
              <a:cs typeface="Hind"/>
              <a:sym typeface="Hind"/>
            </a:endParaRPr>
          </a:p>
        </p:txBody>
      </p:sp>
      <p:sp>
        <p:nvSpPr>
          <p:cNvPr id="1633" name="Google Shape;1633;p47"/>
          <p:cNvSpPr txBox="1"/>
          <p:nvPr/>
        </p:nvSpPr>
        <p:spPr>
          <a:xfrm>
            <a:off x="3310850" y="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Design</a:t>
            </a:r>
            <a:endParaRPr b="1" u="sng">
              <a:solidFill>
                <a:srgbClr val="858585"/>
              </a:solidFill>
              <a:latin typeface="Hind"/>
              <a:ea typeface="Hind"/>
              <a:cs typeface="Hind"/>
              <a:sym typeface="Hind"/>
            </a:endParaRPr>
          </a:p>
        </p:txBody>
      </p:sp>
      <p:sp>
        <p:nvSpPr>
          <p:cNvPr id="1634" name="Google Shape;1634;p47"/>
          <p:cNvSpPr txBox="1"/>
          <p:nvPr/>
        </p:nvSpPr>
        <p:spPr>
          <a:xfrm>
            <a:off x="4294223" y="0"/>
            <a:ext cx="14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Implementation</a:t>
            </a:r>
            <a:endParaRPr>
              <a:solidFill>
                <a:srgbClr val="BCC9D4"/>
              </a:solidFill>
              <a:latin typeface="Hind"/>
              <a:ea typeface="Hind"/>
              <a:cs typeface="Hind"/>
              <a:sym typeface="Hind"/>
            </a:endParaRPr>
          </a:p>
        </p:txBody>
      </p:sp>
      <p:sp>
        <p:nvSpPr>
          <p:cNvPr id="1635" name="Google Shape;1635;p47"/>
          <p:cNvSpPr txBox="1"/>
          <p:nvPr/>
        </p:nvSpPr>
        <p:spPr>
          <a:xfrm>
            <a:off x="5956313" y="0"/>
            <a:ext cx="133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Demonstration</a:t>
            </a:r>
            <a:endParaRPr>
              <a:solidFill>
                <a:srgbClr val="BCC9D4"/>
              </a:solidFill>
              <a:latin typeface="Hind"/>
              <a:ea typeface="Hind"/>
              <a:cs typeface="Hind"/>
              <a:sym typeface="Hind"/>
            </a:endParaRPr>
          </a:p>
        </p:txBody>
      </p:sp>
      <p:sp>
        <p:nvSpPr>
          <p:cNvPr id="1636" name="Google Shape;1636;p47"/>
          <p:cNvSpPr txBox="1"/>
          <p:nvPr/>
        </p:nvSpPr>
        <p:spPr>
          <a:xfrm>
            <a:off x="7542225" y="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29"/>
          <p:cNvSpPr/>
          <p:nvPr/>
        </p:nvSpPr>
        <p:spPr>
          <a:xfrm>
            <a:off x="4750788" y="3427575"/>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9"/>
          <p:cNvSpPr/>
          <p:nvPr/>
        </p:nvSpPr>
        <p:spPr>
          <a:xfrm>
            <a:off x="4750788" y="1927300"/>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9"/>
          <p:cNvSpPr/>
          <p:nvPr/>
        </p:nvSpPr>
        <p:spPr>
          <a:xfrm>
            <a:off x="907875" y="3427575"/>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907800" y="1927225"/>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937" name="Google Shape;937;p29"/>
          <p:cNvSpPr txBox="1">
            <a:spLocks noGrp="1"/>
          </p:cNvSpPr>
          <p:nvPr>
            <p:ph type="title" idx="2"/>
          </p:nvPr>
        </p:nvSpPr>
        <p:spPr>
          <a:xfrm>
            <a:off x="959332" y="2180500"/>
            <a:ext cx="870000" cy="476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01</a:t>
            </a:r>
            <a:endParaRPr/>
          </a:p>
        </p:txBody>
      </p:sp>
      <p:sp>
        <p:nvSpPr>
          <p:cNvPr id="938" name="Google Shape;938;p29"/>
          <p:cNvSpPr txBox="1">
            <a:spLocks noGrp="1"/>
          </p:cNvSpPr>
          <p:nvPr>
            <p:ph type="subTitle" idx="1"/>
          </p:nvPr>
        </p:nvSpPr>
        <p:spPr>
          <a:xfrm>
            <a:off x="2102900" y="2249046"/>
            <a:ext cx="2480700" cy="10296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SzPts val="1600"/>
              <a:buChar char="-"/>
            </a:pPr>
            <a:r>
              <a:rPr lang="en"/>
              <a:t>Mission statement</a:t>
            </a:r>
            <a:endParaRPr/>
          </a:p>
          <a:p>
            <a:pPr marL="457200" lvl="0" indent="-330200" algn="l" rtl="0">
              <a:spcBef>
                <a:spcPts val="0"/>
              </a:spcBef>
              <a:spcAft>
                <a:spcPts val="0"/>
              </a:spcAft>
              <a:buSzPts val="1600"/>
              <a:buChar char="-"/>
            </a:pPr>
            <a:r>
              <a:rPr lang="en"/>
              <a:t>Expected Users</a:t>
            </a:r>
            <a:endParaRPr/>
          </a:p>
          <a:p>
            <a:pPr marL="457200" lvl="0" indent="-330200" algn="l" rtl="0">
              <a:spcBef>
                <a:spcPts val="0"/>
              </a:spcBef>
              <a:spcAft>
                <a:spcPts val="0"/>
              </a:spcAft>
              <a:buSzPts val="1600"/>
              <a:buChar char="-"/>
            </a:pPr>
            <a:r>
              <a:rPr lang="en"/>
              <a:t>Features</a:t>
            </a:r>
            <a:endParaRPr/>
          </a:p>
        </p:txBody>
      </p:sp>
      <p:sp>
        <p:nvSpPr>
          <p:cNvPr id="939" name="Google Shape;939;p29"/>
          <p:cNvSpPr txBox="1">
            <a:spLocks noGrp="1"/>
          </p:cNvSpPr>
          <p:nvPr>
            <p:ph type="title" idx="3"/>
          </p:nvPr>
        </p:nvSpPr>
        <p:spPr>
          <a:xfrm>
            <a:off x="4796056" y="2180500"/>
            <a:ext cx="870000" cy="476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02</a:t>
            </a:r>
            <a:endParaRPr/>
          </a:p>
        </p:txBody>
      </p:sp>
      <p:sp>
        <p:nvSpPr>
          <p:cNvPr id="940" name="Google Shape;940;p29"/>
          <p:cNvSpPr txBox="1">
            <a:spLocks noGrp="1"/>
          </p:cNvSpPr>
          <p:nvPr>
            <p:ph type="title" idx="4"/>
          </p:nvPr>
        </p:nvSpPr>
        <p:spPr>
          <a:xfrm>
            <a:off x="959332" y="3684225"/>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03</a:t>
            </a:r>
            <a:endParaRPr/>
          </a:p>
        </p:txBody>
      </p:sp>
      <p:sp>
        <p:nvSpPr>
          <p:cNvPr id="941" name="Google Shape;941;p29"/>
          <p:cNvSpPr txBox="1">
            <a:spLocks noGrp="1"/>
          </p:cNvSpPr>
          <p:nvPr>
            <p:ph type="title" idx="5"/>
          </p:nvPr>
        </p:nvSpPr>
        <p:spPr>
          <a:xfrm>
            <a:off x="4796056" y="3684225"/>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04</a:t>
            </a:r>
            <a:endParaRPr/>
          </a:p>
        </p:txBody>
      </p:sp>
      <p:sp>
        <p:nvSpPr>
          <p:cNvPr id="942" name="Google Shape;942;p29"/>
          <p:cNvSpPr txBox="1">
            <a:spLocks noGrp="1"/>
          </p:cNvSpPr>
          <p:nvPr>
            <p:ph type="subTitle" idx="6"/>
          </p:nvPr>
        </p:nvSpPr>
        <p:spPr>
          <a:xfrm>
            <a:off x="5948004" y="2249059"/>
            <a:ext cx="2465400" cy="7140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SzPts val="1600"/>
              <a:buChar char="-"/>
            </a:pPr>
            <a:r>
              <a:rPr lang="en"/>
              <a:t>Design Model</a:t>
            </a:r>
            <a:endParaRPr/>
          </a:p>
          <a:p>
            <a:pPr marL="457200" lvl="0" indent="-330200" algn="l" rtl="0">
              <a:spcBef>
                <a:spcPts val="0"/>
              </a:spcBef>
              <a:spcAft>
                <a:spcPts val="0"/>
              </a:spcAft>
              <a:buSzPts val="1600"/>
              <a:buChar char="-"/>
            </a:pPr>
            <a:r>
              <a:rPr lang="en"/>
              <a:t>System Architecture</a:t>
            </a:r>
            <a:endParaRPr/>
          </a:p>
          <a:p>
            <a:pPr marL="457200" lvl="0" indent="-330200" algn="l" rtl="0">
              <a:spcBef>
                <a:spcPts val="0"/>
              </a:spcBef>
              <a:spcAft>
                <a:spcPts val="0"/>
              </a:spcAft>
              <a:buSzPts val="1600"/>
              <a:buChar char="-"/>
            </a:pPr>
            <a:r>
              <a:rPr lang="en"/>
              <a:t>Design patterns</a:t>
            </a:r>
            <a:endParaRPr/>
          </a:p>
        </p:txBody>
      </p:sp>
      <p:sp>
        <p:nvSpPr>
          <p:cNvPr id="943" name="Google Shape;943;p29"/>
          <p:cNvSpPr txBox="1">
            <a:spLocks noGrp="1"/>
          </p:cNvSpPr>
          <p:nvPr>
            <p:ph type="subTitle" idx="7"/>
          </p:nvPr>
        </p:nvSpPr>
        <p:spPr>
          <a:xfrm>
            <a:off x="2102900" y="3773849"/>
            <a:ext cx="2480700" cy="10296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SzPts val="1600"/>
              <a:buChar char="-"/>
            </a:pPr>
            <a:r>
              <a:rPr lang="en"/>
              <a:t>Application features and functionalities</a:t>
            </a:r>
            <a:endParaRPr/>
          </a:p>
          <a:p>
            <a:pPr marL="457200" lvl="0" indent="-330200" algn="l" rtl="0">
              <a:spcBef>
                <a:spcPts val="0"/>
              </a:spcBef>
              <a:spcAft>
                <a:spcPts val="0"/>
              </a:spcAft>
              <a:buSzPts val="1600"/>
              <a:buChar char="-"/>
            </a:pPr>
            <a:r>
              <a:rPr lang="en"/>
              <a:t>Testing</a:t>
            </a:r>
            <a:endParaRPr/>
          </a:p>
        </p:txBody>
      </p:sp>
      <p:sp>
        <p:nvSpPr>
          <p:cNvPr id="944" name="Google Shape;944;p29"/>
          <p:cNvSpPr txBox="1">
            <a:spLocks noGrp="1"/>
          </p:cNvSpPr>
          <p:nvPr>
            <p:ph type="subTitle" idx="8"/>
          </p:nvPr>
        </p:nvSpPr>
        <p:spPr>
          <a:xfrm>
            <a:off x="5948004" y="3773851"/>
            <a:ext cx="2465400" cy="6999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SzPts val="1600"/>
              <a:buChar char="-"/>
            </a:pPr>
            <a:r>
              <a:rPr lang="en"/>
              <a:t>Maintenance</a:t>
            </a:r>
            <a:endParaRPr/>
          </a:p>
          <a:p>
            <a:pPr marL="457200" lvl="0" indent="-330200" algn="l" rtl="0">
              <a:spcBef>
                <a:spcPts val="0"/>
              </a:spcBef>
              <a:spcAft>
                <a:spcPts val="0"/>
              </a:spcAft>
              <a:buSzPts val="1600"/>
              <a:buChar char="-"/>
            </a:pPr>
            <a:r>
              <a:rPr lang="en"/>
              <a:t>Road map</a:t>
            </a:r>
            <a:endParaRPr/>
          </a:p>
        </p:txBody>
      </p:sp>
      <p:sp>
        <p:nvSpPr>
          <p:cNvPr id="945" name="Google Shape;945;p29"/>
          <p:cNvSpPr txBox="1">
            <a:spLocks noGrp="1"/>
          </p:cNvSpPr>
          <p:nvPr>
            <p:ph type="title" idx="9"/>
          </p:nvPr>
        </p:nvSpPr>
        <p:spPr>
          <a:xfrm>
            <a:off x="2105600" y="1931175"/>
            <a:ext cx="24780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Product Overview</a:t>
            </a:r>
            <a:endParaRPr/>
          </a:p>
        </p:txBody>
      </p:sp>
      <p:sp>
        <p:nvSpPr>
          <p:cNvPr id="946" name="Google Shape;946;p29"/>
          <p:cNvSpPr txBox="1">
            <a:spLocks noGrp="1"/>
          </p:cNvSpPr>
          <p:nvPr>
            <p:ph type="title" idx="13"/>
          </p:nvPr>
        </p:nvSpPr>
        <p:spPr>
          <a:xfrm>
            <a:off x="5935404" y="1931175"/>
            <a:ext cx="24780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 Design</a:t>
            </a:r>
            <a:endParaRPr/>
          </a:p>
        </p:txBody>
      </p:sp>
      <p:sp>
        <p:nvSpPr>
          <p:cNvPr id="947" name="Google Shape;947;p29"/>
          <p:cNvSpPr txBox="1">
            <a:spLocks noGrp="1"/>
          </p:cNvSpPr>
          <p:nvPr>
            <p:ph type="title" idx="14"/>
          </p:nvPr>
        </p:nvSpPr>
        <p:spPr>
          <a:xfrm>
            <a:off x="2105600" y="3440075"/>
            <a:ext cx="29238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Demonstration</a:t>
            </a:r>
            <a:endParaRPr/>
          </a:p>
        </p:txBody>
      </p:sp>
      <p:sp>
        <p:nvSpPr>
          <p:cNvPr id="948" name="Google Shape;948;p29"/>
          <p:cNvSpPr txBox="1">
            <a:spLocks noGrp="1"/>
          </p:cNvSpPr>
          <p:nvPr>
            <p:ph type="title" idx="15"/>
          </p:nvPr>
        </p:nvSpPr>
        <p:spPr>
          <a:xfrm>
            <a:off x="5935399" y="3440075"/>
            <a:ext cx="27849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a:t>Future Work</a:t>
            </a:r>
            <a:endParaRPr/>
          </a:p>
        </p:txBody>
      </p:sp>
      <p:grpSp>
        <p:nvGrpSpPr>
          <p:cNvPr id="949" name="Google Shape;949;p29"/>
          <p:cNvGrpSpPr/>
          <p:nvPr/>
        </p:nvGrpSpPr>
        <p:grpSpPr>
          <a:xfrm rot="1350639">
            <a:off x="752720" y="1734941"/>
            <a:ext cx="335945" cy="975417"/>
            <a:chOff x="1460575" y="5630575"/>
            <a:chExt cx="645350" cy="1873775"/>
          </a:xfrm>
        </p:grpSpPr>
        <p:sp>
          <p:nvSpPr>
            <p:cNvPr id="950" name="Google Shape;950;p29"/>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29"/>
          <p:cNvGrpSpPr/>
          <p:nvPr/>
        </p:nvGrpSpPr>
        <p:grpSpPr>
          <a:xfrm rot="9439248">
            <a:off x="5190009" y="1572112"/>
            <a:ext cx="607948" cy="801529"/>
            <a:chOff x="4326425" y="5583250"/>
            <a:chExt cx="744150" cy="981100"/>
          </a:xfrm>
        </p:grpSpPr>
        <p:sp>
          <p:nvSpPr>
            <p:cNvPr id="953" name="Google Shape;953;p29"/>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29"/>
          <p:cNvGrpSpPr/>
          <p:nvPr/>
        </p:nvGrpSpPr>
        <p:grpSpPr>
          <a:xfrm rot="-1417591">
            <a:off x="454900" y="3656161"/>
            <a:ext cx="578252" cy="1053955"/>
            <a:chOff x="-214625" y="3943775"/>
            <a:chExt cx="458725" cy="836125"/>
          </a:xfrm>
        </p:grpSpPr>
        <p:sp>
          <p:nvSpPr>
            <p:cNvPr id="979" name="Google Shape;979;p2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29"/>
          <p:cNvSpPr/>
          <p:nvPr/>
        </p:nvSpPr>
        <p:spPr>
          <a:xfrm rot="2131633">
            <a:off x="3835151" y="18219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rot="-2161609">
            <a:off x="4663762" y="3294017"/>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48"/>
          <p:cNvSpPr/>
          <p:nvPr/>
        </p:nvSpPr>
        <p:spPr>
          <a:xfrm>
            <a:off x="713275" y="697975"/>
            <a:ext cx="2105400" cy="6372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txBox="1">
            <a:spLocks noGrp="1"/>
          </p:cNvSpPr>
          <p:nvPr>
            <p:ph type="title"/>
          </p:nvPr>
        </p:nvSpPr>
        <p:spPr>
          <a:xfrm>
            <a:off x="713275" y="697975"/>
            <a:ext cx="215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Technology</a:t>
            </a:r>
            <a:endParaRPr/>
          </a:p>
        </p:txBody>
      </p:sp>
      <p:sp>
        <p:nvSpPr>
          <p:cNvPr id="1643" name="Google Shape;1643;p48"/>
          <p:cNvSpPr/>
          <p:nvPr/>
        </p:nvSpPr>
        <p:spPr>
          <a:xfrm rot="-7556117">
            <a:off x="8677191" y="3283654"/>
            <a:ext cx="148957" cy="3017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8"/>
          <p:cNvSpPr txBox="1"/>
          <p:nvPr/>
        </p:nvSpPr>
        <p:spPr>
          <a:xfrm>
            <a:off x="913575" y="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Requirement Specification</a:t>
            </a:r>
            <a:endParaRPr>
              <a:solidFill>
                <a:srgbClr val="BCC9D4"/>
              </a:solidFill>
              <a:latin typeface="Hind"/>
              <a:ea typeface="Hind"/>
              <a:cs typeface="Hind"/>
              <a:sym typeface="Hind"/>
            </a:endParaRPr>
          </a:p>
        </p:txBody>
      </p:sp>
      <p:sp>
        <p:nvSpPr>
          <p:cNvPr id="1645" name="Google Shape;1645;p48"/>
          <p:cNvSpPr txBox="1"/>
          <p:nvPr/>
        </p:nvSpPr>
        <p:spPr>
          <a:xfrm>
            <a:off x="3310850" y="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646" name="Google Shape;1646;p48"/>
          <p:cNvSpPr txBox="1"/>
          <p:nvPr/>
        </p:nvSpPr>
        <p:spPr>
          <a:xfrm>
            <a:off x="4179850" y="0"/>
            <a:ext cx="152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Implementation</a:t>
            </a:r>
            <a:endParaRPr b="1" u="sng">
              <a:solidFill>
                <a:srgbClr val="858585"/>
              </a:solidFill>
              <a:latin typeface="Hind"/>
              <a:ea typeface="Hind"/>
              <a:cs typeface="Hind"/>
              <a:sym typeface="Hind"/>
            </a:endParaRPr>
          </a:p>
        </p:txBody>
      </p:sp>
      <p:sp>
        <p:nvSpPr>
          <p:cNvPr id="1647" name="Google Shape;1647;p48"/>
          <p:cNvSpPr txBox="1"/>
          <p:nvPr/>
        </p:nvSpPr>
        <p:spPr>
          <a:xfrm>
            <a:off x="5830100" y="0"/>
            <a:ext cx="146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Demonstration</a:t>
            </a:r>
            <a:endParaRPr b="1" u="sng">
              <a:solidFill>
                <a:srgbClr val="858585"/>
              </a:solidFill>
              <a:latin typeface="Hind"/>
              <a:ea typeface="Hind"/>
              <a:cs typeface="Hind"/>
              <a:sym typeface="Hind"/>
            </a:endParaRPr>
          </a:p>
        </p:txBody>
      </p:sp>
      <p:sp>
        <p:nvSpPr>
          <p:cNvPr id="1648" name="Google Shape;1648;p48"/>
          <p:cNvSpPr txBox="1"/>
          <p:nvPr/>
        </p:nvSpPr>
        <p:spPr>
          <a:xfrm>
            <a:off x="7542225" y="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sp>
        <p:nvSpPr>
          <p:cNvPr id="1649" name="Google Shape;1649;p48"/>
          <p:cNvSpPr txBox="1">
            <a:spLocks noGrp="1"/>
          </p:cNvSpPr>
          <p:nvPr>
            <p:ph type="title" idx="4294967295"/>
          </p:nvPr>
        </p:nvSpPr>
        <p:spPr>
          <a:xfrm>
            <a:off x="1226025" y="3240806"/>
            <a:ext cx="63189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Frontend: </a:t>
            </a:r>
            <a:r>
              <a:rPr lang="en" b="0">
                <a:latin typeface="Londrina Solid Light"/>
                <a:ea typeface="Londrina Solid Light"/>
                <a:cs typeface="Londrina Solid Light"/>
                <a:sym typeface="Londrina Solid Light"/>
              </a:rPr>
              <a:t>ReactJS, Tailwind CSS, MUI</a:t>
            </a:r>
            <a:endParaRPr b="0">
              <a:latin typeface="Londrina Solid Light"/>
              <a:ea typeface="Londrina Solid Light"/>
              <a:cs typeface="Londrina Solid Light"/>
              <a:sym typeface="Londrina Solid Light"/>
            </a:endParaRPr>
          </a:p>
        </p:txBody>
      </p:sp>
      <p:grpSp>
        <p:nvGrpSpPr>
          <p:cNvPr id="1650" name="Google Shape;1650;p48"/>
          <p:cNvGrpSpPr/>
          <p:nvPr/>
        </p:nvGrpSpPr>
        <p:grpSpPr>
          <a:xfrm>
            <a:off x="713263" y="3326738"/>
            <a:ext cx="465300" cy="465300"/>
            <a:chOff x="715921" y="1125137"/>
            <a:chExt cx="465300" cy="465300"/>
          </a:xfrm>
        </p:grpSpPr>
        <p:sp>
          <p:nvSpPr>
            <p:cNvPr id="1651" name="Google Shape;1651;p48"/>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652" name="Google Shape;1652;p48"/>
            <p:cNvGrpSpPr/>
            <p:nvPr/>
          </p:nvGrpSpPr>
          <p:grpSpPr>
            <a:xfrm>
              <a:off x="847265" y="1286187"/>
              <a:ext cx="202667" cy="143159"/>
              <a:chOff x="6311562" y="1410625"/>
              <a:chExt cx="736437" cy="520200"/>
            </a:xfrm>
          </p:grpSpPr>
          <p:sp>
            <p:nvSpPr>
              <p:cNvPr id="1653" name="Google Shape;1653;p48"/>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8"/>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5" name="Google Shape;1655;p48"/>
          <p:cNvSpPr txBox="1">
            <a:spLocks noGrp="1"/>
          </p:cNvSpPr>
          <p:nvPr>
            <p:ph type="title" idx="4294967295"/>
          </p:nvPr>
        </p:nvSpPr>
        <p:spPr>
          <a:xfrm>
            <a:off x="1226025" y="2114168"/>
            <a:ext cx="63189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Backend: </a:t>
            </a:r>
            <a:r>
              <a:rPr lang="en" b="0">
                <a:latin typeface="Londrina Solid Light"/>
                <a:ea typeface="Londrina Solid Light"/>
                <a:cs typeface="Londrina Solid Light"/>
                <a:sym typeface="Londrina Solid Light"/>
              </a:rPr>
              <a:t>Firebase, NextJS</a:t>
            </a:r>
            <a:endParaRPr b="0"/>
          </a:p>
        </p:txBody>
      </p:sp>
      <p:grpSp>
        <p:nvGrpSpPr>
          <p:cNvPr id="1656" name="Google Shape;1656;p48"/>
          <p:cNvGrpSpPr/>
          <p:nvPr/>
        </p:nvGrpSpPr>
        <p:grpSpPr>
          <a:xfrm>
            <a:off x="713263" y="2200100"/>
            <a:ext cx="465300" cy="465300"/>
            <a:chOff x="715921" y="1125137"/>
            <a:chExt cx="465300" cy="465300"/>
          </a:xfrm>
        </p:grpSpPr>
        <p:sp>
          <p:nvSpPr>
            <p:cNvPr id="1657" name="Google Shape;1657;p48"/>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658" name="Google Shape;1658;p48"/>
            <p:cNvGrpSpPr/>
            <p:nvPr/>
          </p:nvGrpSpPr>
          <p:grpSpPr>
            <a:xfrm>
              <a:off x="847265" y="1286187"/>
              <a:ext cx="202667" cy="143159"/>
              <a:chOff x="6311562" y="1410625"/>
              <a:chExt cx="736437" cy="520200"/>
            </a:xfrm>
          </p:grpSpPr>
          <p:sp>
            <p:nvSpPr>
              <p:cNvPr id="1659" name="Google Shape;1659;p48"/>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8"/>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grpSp>
        <p:nvGrpSpPr>
          <p:cNvPr id="1665" name="Google Shape;1665;p49"/>
          <p:cNvGrpSpPr/>
          <p:nvPr/>
        </p:nvGrpSpPr>
        <p:grpSpPr>
          <a:xfrm rot="-1324486">
            <a:off x="1805532" y="2262168"/>
            <a:ext cx="633161" cy="1838458"/>
            <a:chOff x="6512944" y="2975654"/>
            <a:chExt cx="1594853" cy="4630848"/>
          </a:xfrm>
        </p:grpSpPr>
        <p:grpSp>
          <p:nvGrpSpPr>
            <p:cNvPr id="1666" name="Google Shape;1666;p49"/>
            <p:cNvGrpSpPr/>
            <p:nvPr/>
          </p:nvGrpSpPr>
          <p:grpSpPr>
            <a:xfrm>
              <a:off x="6512944" y="2975654"/>
              <a:ext cx="1594853" cy="4630848"/>
              <a:chOff x="1460575" y="5630575"/>
              <a:chExt cx="645350" cy="1873775"/>
            </a:xfrm>
          </p:grpSpPr>
          <p:sp>
            <p:nvSpPr>
              <p:cNvPr id="1667" name="Google Shape;1667;p49"/>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9"/>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49"/>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49"/>
          <p:cNvGrpSpPr/>
          <p:nvPr/>
        </p:nvGrpSpPr>
        <p:grpSpPr>
          <a:xfrm rot="1324486" flipH="1">
            <a:off x="7045607" y="2262168"/>
            <a:ext cx="633161" cy="1838458"/>
            <a:chOff x="6512944" y="2975654"/>
            <a:chExt cx="1594853" cy="4630848"/>
          </a:xfrm>
        </p:grpSpPr>
        <p:grpSp>
          <p:nvGrpSpPr>
            <p:cNvPr id="1671" name="Google Shape;1671;p49"/>
            <p:cNvGrpSpPr/>
            <p:nvPr/>
          </p:nvGrpSpPr>
          <p:grpSpPr>
            <a:xfrm>
              <a:off x="6512944" y="2975654"/>
              <a:ext cx="1594853" cy="4630848"/>
              <a:chOff x="1460575" y="5630575"/>
              <a:chExt cx="645350" cy="1873775"/>
            </a:xfrm>
          </p:grpSpPr>
          <p:sp>
            <p:nvSpPr>
              <p:cNvPr id="1672" name="Google Shape;1672;p49"/>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9"/>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49"/>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49"/>
          <p:cNvSpPr txBox="1">
            <a:spLocks noGrp="1"/>
          </p:cNvSpPr>
          <p:nvPr>
            <p:ph type="title"/>
          </p:nvPr>
        </p:nvSpPr>
        <p:spPr>
          <a:xfrm>
            <a:off x="1627850" y="0"/>
            <a:ext cx="6228600" cy="13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Try it out!</a:t>
            </a:r>
            <a:endParaRPr/>
          </a:p>
          <a:p>
            <a:pPr marL="0" lvl="0" indent="0" algn="ctr" rtl="0">
              <a:spcBef>
                <a:spcPts val="0"/>
              </a:spcBef>
              <a:spcAft>
                <a:spcPts val="0"/>
              </a:spcAft>
              <a:buNone/>
            </a:pPr>
            <a:r>
              <a:rPr lang="en" sz="2400"/>
              <a:t>https://onestop-e-cycle.vercel.app</a:t>
            </a:r>
            <a:endParaRPr sz="2400"/>
          </a:p>
        </p:txBody>
      </p:sp>
      <p:pic>
        <p:nvPicPr>
          <p:cNvPr id="1676" name="Google Shape;1676;p49"/>
          <p:cNvPicPr preferRelativeResize="0"/>
          <p:nvPr/>
        </p:nvPicPr>
        <p:blipFill>
          <a:blip r:embed="rId3">
            <a:alphaModFix/>
          </a:blip>
          <a:stretch>
            <a:fillRect/>
          </a:stretch>
        </p:blipFill>
        <p:spPr>
          <a:xfrm>
            <a:off x="3069813" y="1395898"/>
            <a:ext cx="3344675" cy="32580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50"/>
          <p:cNvSpPr/>
          <p:nvPr/>
        </p:nvSpPr>
        <p:spPr>
          <a:xfrm>
            <a:off x="2588925" y="681875"/>
            <a:ext cx="4845600" cy="7761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0"/>
          <p:cNvSpPr txBox="1">
            <a:spLocks noGrp="1"/>
          </p:cNvSpPr>
          <p:nvPr>
            <p:ph type="title"/>
          </p:nvPr>
        </p:nvSpPr>
        <p:spPr>
          <a:xfrm>
            <a:off x="2885375" y="739650"/>
            <a:ext cx="444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level requirement</a:t>
            </a:r>
            <a:endParaRPr/>
          </a:p>
        </p:txBody>
      </p:sp>
      <p:sp>
        <p:nvSpPr>
          <p:cNvPr id="1683" name="Google Shape;1683;p50"/>
          <p:cNvSpPr txBox="1">
            <a:spLocks noGrp="1"/>
          </p:cNvSpPr>
          <p:nvPr>
            <p:ph type="subTitle" idx="1"/>
          </p:nvPr>
        </p:nvSpPr>
        <p:spPr>
          <a:xfrm>
            <a:off x="2438624" y="2214263"/>
            <a:ext cx="2527800" cy="923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Website User Interface is properly rendered for on all devices and screen size</a:t>
            </a:r>
            <a:endParaRPr/>
          </a:p>
        </p:txBody>
      </p:sp>
      <p:sp>
        <p:nvSpPr>
          <p:cNvPr id="1684" name="Google Shape;1684;p50"/>
          <p:cNvSpPr txBox="1">
            <a:spLocks noGrp="1"/>
          </p:cNvSpPr>
          <p:nvPr>
            <p:ph type="title" idx="2"/>
          </p:nvPr>
        </p:nvSpPr>
        <p:spPr>
          <a:xfrm>
            <a:off x="2441139" y="1896388"/>
            <a:ext cx="22971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Responsive design</a:t>
            </a:r>
            <a:endParaRPr/>
          </a:p>
        </p:txBody>
      </p:sp>
      <p:sp>
        <p:nvSpPr>
          <p:cNvPr id="1685" name="Google Shape;1685;p50"/>
          <p:cNvSpPr txBox="1">
            <a:spLocks noGrp="1"/>
          </p:cNvSpPr>
          <p:nvPr>
            <p:ph type="subTitle" idx="3"/>
          </p:nvPr>
        </p:nvSpPr>
        <p:spPr>
          <a:xfrm>
            <a:off x="2438625" y="3979600"/>
            <a:ext cx="2969700" cy="8640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Generate template for individual pages and get them ready to serve ahead of times</a:t>
            </a:r>
            <a:endParaRPr/>
          </a:p>
        </p:txBody>
      </p:sp>
      <p:sp>
        <p:nvSpPr>
          <p:cNvPr id="1686" name="Google Shape;1686;p50"/>
          <p:cNvSpPr txBox="1">
            <a:spLocks noGrp="1"/>
          </p:cNvSpPr>
          <p:nvPr>
            <p:ph type="title" idx="4"/>
          </p:nvPr>
        </p:nvSpPr>
        <p:spPr>
          <a:xfrm>
            <a:off x="2438625" y="3661706"/>
            <a:ext cx="22971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Static site generation</a:t>
            </a:r>
            <a:endParaRPr/>
          </a:p>
        </p:txBody>
      </p:sp>
      <p:sp>
        <p:nvSpPr>
          <p:cNvPr id="1687" name="Google Shape;1687;p50"/>
          <p:cNvSpPr txBox="1">
            <a:spLocks noGrp="1"/>
          </p:cNvSpPr>
          <p:nvPr>
            <p:ph type="subTitle" idx="5"/>
          </p:nvPr>
        </p:nvSpPr>
        <p:spPr>
          <a:xfrm>
            <a:off x="5661275" y="2214263"/>
            <a:ext cx="2746500" cy="923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Load all contents only once, resulting in performance gain and dynamic experience</a:t>
            </a:r>
            <a:endParaRPr/>
          </a:p>
        </p:txBody>
      </p:sp>
      <p:sp>
        <p:nvSpPr>
          <p:cNvPr id="1688" name="Google Shape;1688;p50"/>
          <p:cNvSpPr txBox="1">
            <a:spLocks noGrp="1"/>
          </p:cNvSpPr>
          <p:nvPr>
            <p:ph type="title" idx="6"/>
          </p:nvPr>
        </p:nvSpPr>
        <p:spPr>
          <a:xfrm>
            <a:off x="5663788" y="1896388"/>
            <a:ext cx="22971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Single Page Application </a:t>
            </a:r>
            <a:endParaRPr/>
          </a:p>
        </p:txBody>
      </p:sp>
      <p:sp>
        <p:nvSpPr>
          <p:cNvPr id="1689" name="Google Shape;1689;p50"/>
          <p:cNvSpPr txBox="1">
            <a:spLocks noGrp="1"/>
          </p:cNvSpPr>
          <p:nvPr>
            <p:ph type="subTitle" idx="7"/>
          </p:nvPr>
        </p:nvSpPr>
        <p:spPr>
          <a:xfrm>
            <a:off x="5661275" y="3979600"/>
            <a:ext cx="2746500" cy="923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Test by Lighthouse dev tools. Benchmarking on Web Vitals metrics.</a:t>
            </a:r>
            <a:endParaRPr/>
          </a:p>
        </p:txBody>
      </p:sp>
      <p:sp>
        <p:nvSpPr>
          <p:cNvPr id="1690" name="Google Shape;1690;p50"/>
          <p:cNvSpPr txBox="1">
            <a:spLocks noGrp="1"/>
          </p:cNvSpPr>
          <p:nvPr>
            <p:ph type="title" idx="8"/>
          </p:nvPr>
        </p:nvSpPr>
        <p:spPr>
          <a:xfrm>
            <a:off x="5661274" y="3661707"/>
            <a:ext cx="22971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Performance</a:t>
            </a:r>
            <a:endParaRPr/>
          </a:p>
        </p:txBody>
      </p:sp>
      <p:sp>
        <p:nvSpPr>
          <p:cNvPr id="1691" name="Google Shape;1691;p50"/>
          <p:cNvSpPr/>
          <p:nvPr/>
        </p:nvSpPr>
        <p:spPr>
          <a:xfrm rot="5400000">
            <a:off x="6533045" y="3478756"/>
            <a:ext cx="126732" cy="82509"/>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0"/>
          <p:cNvSpPr/>
          <p:nvPr/>
        </p:nvSpPr>
        <p:spPr>
          <a:xfrm rot="5400000">
            <a:off x="6014927" y="3121608"/>
            <a:ext cx="282551" cy="7976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0"/>
          <p:cNvSpPr/>
          <p:nvPr/>
        </p:nvSpPr>
        <p:spPr>
          <a:xfrm rot="5400000">
            <a:off x="3312185" y="3479032"/>
            <a:ext cx="126732" cy="82520"/>
          </a:xfrm>
          <a:custGeom>
            <a:avLst/>
            <a:gdLst/>
            <a:ahLst/>
            <a:cxnLst/>
            <a:rect l="l" t="t" r="r" b="b"/>
            <a:pathLst>
              <a:path w="10788" h="7026" extrusionOk="0">
                <a:moveTo>
                  <a:pt x="656" y="1"/>
                </a:moveTo>
                <a:cubicBezTo>
                  <a:pt x="286" y="1"/>
                  <a:pt x="1" y="298"/>
                  <a:pt x="1" y="655"/>
                </a:cubicBezTo>
                <a:lnTo>
                  <a:pt x="1" y="6370"/>
                </a:lnTo>
                <a:cubicBezTo>
                  <a:pt x="1" y="6739"/>
                  <a:pt x="298" y="7025"/>
                  <a:pt x="656" y="7025"/>
                </a:cubicBezTo>
                <a:lnTo>
                  <a:pt x="10133" y="7025"/>
                </a:lnTo>
                <a:cubicBezTo>
                  <a:pt x="10490" y="7025"/>
                  <a:pt x="10776" y="6728"/>
                  <a:pt x="10788" y="6370"/>
                </a:cubicBezTo>
                <a:lnTo>
                  <a:pt x="10788" y="655"/>
                </a:lnTo>
                <a:cubicBezTo>
                  <a:pt x="10788" y="286"/>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0"/>
          <p:cNvSpPr/>
          <p:nvPr/>
        </p:nvSpPr>
        <p:spPr>
          <a:xfrm rot="5400000">
            <a:off x="2794202" y="3121608"/>
            <a:ext cx="282551" cy="797650"/>
          </a:xfrm>
          <a:custGeom>
            <a:avLst/>
            <a:gdLst/>
            <a:ahLst/>
            <a:cxnLst/>
            <a:rect l="l" t="t" r="r" b="b"/>
            <a:pathLst>
              <a:path w="24052" h="67914" extrusionOk="0">
                <a:moveTo>
                  <a:pt x="8002" y="0"/>
                </a:moveTo>
                <a:lnTo>
                  <a:pt x="8002" y="1989"/>
                </a:lnTo>
                <a:cubicBezTo>
                  <a:pt x="8002" y="2334"/>
                  <a:pt x="7907" y="2667"/>
                  <a:pt x="7704" y="2941"/>
                </a:cubicBezTo>
                <a:lnTo>
                  <a:pt x="799" y="12799"/>
                </a:lnTo>
                <a:cubicBezTo>
                  <a:pt x="287" y="13561"/>
                  <a:pt x="1" y="14454"/>
                  <a:pt x="1" y="15359"/>
                </a:cubicBezTo>
                <a:lnTo>
                  <a:pt x="1" y="63651"/>
                </a:lnTo>
                <a:lnTo>
                  <a:pt x="120" y="63651"/>
                </a:lnTo>
                <a:cubicBezTo>
                  <a:pt x="120" y="66008"/>
                  <a:pt x="2025" y="67913"/>
                  <a:pt x="4370" y="67913"/>
                </a:cubicBezTo>
                <a:cubicBezTo>
                  <a:pt x="5906" y="67913"/>
                  <a:pt x="7264" y="67092"/>
                  <a:pt x="8002" y="65865"/>
                </a:cubicBezTo>
                <a:cubicBezTo>
                  <a:pt x="8752" y="67092"/>
                  <a:pt x="10109" y="67913"/>
                  <a:pt x="11633" y="67913"/>
                </a:cubicBezTo>
                <a:cubicBezTo>
                  <a:pt x="13562" y="67913"/>
                  <a:pt x="15181" y="66639"/>
                  <a:pt x="15717" y="64901"/>
                </a:cubicBezTo>
                <a:cubicBezTo>
                  <a:pt x="16253" y="66639"/>
                  <a:pt x="17872" y="67913"/>
                  <a:pt x="19789" y="67913"/>
                </a:cubicBezTo>
                <a:cubicBezTo>
                  <a:pt x="22146" y="67913"/>
                  <a:pt x="24051" y="65996"/>
                  <a:pt x="24051" y="63651"/>
                </a:cubicBezTo>
                <a:lnTo>
                  <a:pt x="24051" y="15359"/>
                </a:lnTo>
                <a:lnTo>
                  <a:pt x="24040" y="15359"/>
                </a:lnTo>
                <a:cubicBezTo>
                  <a:pt x="24040" y="14431"/>
                  <a:pt x="23754" y="13538"/>
                  <a:pt x="23230" y="12799"/>
                </a:cubicBezTo>
                <a:lnTo>
                  <a:pt x="16324" y="2941"/>
                </a:lnTo>
                <a:cubicBezTo>
                  <a:pt x="16134" y="2667"/>
                  <a:pt x="16027" y="2334"/>
                  <a:pt x="16027" y="1989"/>
                </a:cubicBezTo>
                <a:lnTo>
                  <a:pt x="1602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0"/>
          <p:cNvSpPr/>
          <p:nvPr/>
        </p:nvSpPr>
        <p:spPr>
          <a:xfrm rot="5400000">
            <a:off x="6533051" y="1724202"/>
            <a:ext cx="126732" cy="8252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0"/>
          <p:cNvSpPr/>
          <p:nvPr/>
        </p:nvSpPr>
        <p:spPr>
          <a:xfrm rot="5400000">
            <a:off x="6004578" y="1366638"/>
            <a:ext cx="303250" cy="7976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0"/>
          <p:cNvSpPr/>
          <p:nvPr/>
        </p:nvSpPr>
        <p:spPr>
          <a:xfrm rot="5400000">
            <a:off x="3312185" y="1722115"/>
            <a:ext cx="126732" cy="82520"/>
          </a:xfrm>
          <a:custGeom>
            <a:avLst/>
            <a:gdLst/>
            <a:ahLst/>
            <a:cxnLst/>
            <a:rect l="l" t="t" r="r" b="b"/>
            <a:pathLst>
              <a:path w="10788" h="7026" extrusionOk="0">
                <a:moveTo>
                  <a:pt x="655" y="0"/>
                </a:moveTo>
                <a:cubicBezTo>
                  <a:pt x="286" y="0"/>
                  <a:pt x="0" y="298"/>
                  <a:pt x="0" y="655"/>
                </a:cubicBezTo>
                <a:lnTo>
                  <a:pt x="0" y="6370"/>
                </a:lnTo>
                <a:cubicBezTo>
                  <a:pt x="0" y="6739"/>
                  <a:pt x="298" y="7025"/>
                  <a:pt x="655" y="7025"/>
                </a:cubicBezTo>
                <a:lnTo>
                  <a:pt x="10133" y="7025"/>
                </a:lnTo>
                <a:cubicBezTo>
                  <a:pt x="10490" y="7025"/>
                  <a:pt x="10776" y="6727"/>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0"/>
          <p:cNvSpPr/>
          <p:nvPr/>
        </p:nvSpPr>
        <p:spPr>
          <a:xfrm rot="5400000">
            <a:off x="2783858" y="1364544"/>
            <a:ext cx="303109" cy="797521"/>
          </a:xfrm>
          <a:custGeom>
            <a:avLst/>
            <a:gdLst/>
            <a:ahLst/>
            <a:cxnLst/>
            <a:rect l="l" t="t" r="r" b="b"/>
            <a:pathLst>
              <a:path w="25802" h="67903" extrusionOk="0">
                <a:moveTo>
                  <a:pt x="8597" y="1"/>
                </a:moveTo>
                <a:lnTo>
                  <a:pt x="8597" y="513"/>
                </a:lnTo>
                <a:cubicBezTo>
                  <a:pt x="8597" y="942"/>
                  <a:pt x="8347" y="1823"/>
                  <a:pt x="7942" y="1977"/>
                </a:cubicBezTo>
                <a:cubicBezTo>
                  <a:pt x="3275" y="3930"/>
                  <a:pt x="1" y="8526"/>
                  <a:pt x="1" y="13907"/>
                </a:cubicBezTo>
                <a:lnTo>
                  <a:pt x="1" y="62628"/>
                </a:lnTo>
                <a:cubicBezTo>
                  <a:pt x="1" y="65545"/>
                  <a:pt x="2370" y="67902"/>
                  <a:pt x="5263" y="67902"/>
                </a:cubicBezTo>
                <a:lnTo>
                  <a:pt x="20539" y="67902"/>
                </a:lnTo>
                <a:cubicBezTo>
                  <a:pt x="23456" y="67902"/>
                  <a:pt x="25801" y="65533"/>
                  <a:pt x="25801" y="62628"/>
                </a:cubicBezTo>
                <a:lnTo>
                  <a:pt x="25801" y="13907"/>
                </a:lnTo>
                <a:cubicBezTo>
                  <a:pt x="25801" y="8526"/>
                  <a:pt x="22527" y="3930"/>
                  <a:pt x="17860" y="1977"/>
                </a:cubicBezTo>
                <a:cubicBezTo>
                  <a:pt x="17455" y="1823"/>
                  <a:pt x="17205" y="930"/>
                  <a:pt x="17205" y="513"/>
                </a:cubicBezTo>
                <a:lnTo>
                  <a:pt x="1720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0"/>
          <p:cNvSpPr/>
          <p:nvPr/>
        </p:nvSpPr>
        <p:spPr>
          <a:xfrm>
            <a:off x="2654544" y="172189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0"/>
          <p:cNvSpPr/>
          <p:nvPr/>
        </p:nvSpPr>
        <p:spPr>
          <a:xfrm>
            <a:off x="5893019" y="172189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0"/>
          <p:cNvSpPr/>
          <p:nvPr/>
        </p:nvSpPr>
        <p:spPr>
          <a:xfrm>
            <a:off x="6041194" y="172189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0"/>
          <p:cNvSpPr/>
          <p:nvPr/>
        </p:nvSpPr>
        <p:spPr>
          <a:xfrm>
            <a:off x="2654544" y="347694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0"/>
          <p:cNvSpPr/>
          <p:nvPr/>
        </p:nvSpPr>
        <p:spPr>
          <a:xfrm>
            <a:off x="2802719" y="347694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0"/>
          <p:cNvSpPr/>
          <p:nvPr/>
        </p:nvSpPr>
        <p:spPr>
          <a:xfrm>
            <a:off x="2950894" y="347694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0"/>
          <p:cNvSpPr/>
          <p:nvPr/>
        </p:nvSpPr>
        <p:spPr>
          <a:xfrm>
            <a:off x="5893019" y="347694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0"/>
          <p:cNvSpPr/>
          <p:nvPr/>
        </p:nvSpPr>
        <p:spPr>
          <a:xfrm>
            <a:off x="6041194" y="347694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0"/>
          <p:cNvSpPr/>
          <p:nvPr/>
        </p:nvSpPr>
        <p:spPr>
          <a:xfrm>
            <a:off x="6189369" y="347694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0"/>
          <p:cNvSpPr/>
          <p:nvPr/>
        </p:nvSpPr>
        <p:spPr>
          <a:xfrm>
            <a:off x="6337544" y="3476942"/>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0"/>
          <p:cNvSpPr/>
          <p:nvPr/>
        </p:nvSpPr>
        <p:spPr>
          <a:xfrm>
            <a:off x="600488" y="2577661"/>
            <a:ext cx="1445496" cy="2088237"/>
          </a:xfrm>
          <a:custGeom>
            <a:avLst/>
            <a:gdLst/>
            <a:ahLst/>
            <a:cxnLst/>
            <a:rect l="l" t="t" r="r" b="b"/>
            <a:pathLst>
              <a:path w="36899" h="48352" extrusionOk="0">
                <a:moveTo>
                  <a:pt x="3275" y="0"/>
                </a:moveTo>
                <a:cubicBezTo>
                  <a:pt x="1465" y="0"/>
                  <a:pt x="1" y="1477"/>
                  <a:pt x="1" y="3274"/>
                </a:cubicBezTo>
                <a:lnTo>
                  <a:pt x="2751" y="45077"/>
                </a:lnTo>
                <a:cubicBezTo>
                  <a:pt x="2751" y="46899"/>
                  <a:pt x="4227" y="48351"/>
                  <a:pt x="6025" y="48351"/>
                </a:cubicBezTo>
                <a:lnTo>
                  <a:pt x="29742" y="48351"/>
                </a:lnTo>
                <a:cubicBezTo>
                  <a:pt x="31552" y="48351"/>
                  <a:pt x="33017" y="46875"/>
                  <a:pt x="33017" y="45077"/>
                </a:cubicBezTo>
                <a:lnTo>
                  <a:pt x="36898" y="3274"/>
                </a:lnTo>
                <a:cubicBezTo>
                  <a:pt x="36898" y="1453"/>
                  <a:pt x="35422" y="0"/>
                  <a:pt x="33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0"/>
          <p:cNvSpPr/>
          <p:nvPr/>
        </p:nvSpPr>
        <p:spPr>
          <a:xfrm>
            <a:off x="600488" y="2577661"/>
            <a:ext cx="1445496" cy="242200"/>
          </a:xfrm>
          <a:custGeom>
            <a:avLst/>
            <a:gdLst/>
            <a:ahLst/>
            <a:cxnLst/>
            <a:rect l="l" t="t" r="r" b="b"/>
            <a:pathLst>
              <a:path w="36899" h="5608" extrusionOk="0">
                <a:moveTo>
                  <a:pt x="3275" y="0"/>
                </a:moveTo>
                <a:cubicBezTo>
                  <a:pt x="1477" y="0"/>
                  <a:pt x="1" y="1453"/>
                  <a:pt x="1" y="3274"/>
                </a:cubicBezTo>
                <a:lnTo>
                  <a:pt x="60" y="5608"/>
                </a:lnTo>
                <a:lnTo>
                  <a:pt x="36803" y="5608"/>
                </a:lnTo>
                <a:lnTo>
                  <a:pt x="36898" y="3274"/>
                </a:lnTo>
                <a:cubicBezTo>
                  <a:pt x="36898" y="1477"/>
                  <a:pt x="35434" y="0"/>
                  <a:pt x="33624"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0"/>
          <p:cNvSpPr/>
          <p:nvPr/>
        </p:nvSpPr>
        <p:spPr>
          <a:xfrm>
            <a:off x="604679" y="2070629"/>
            <a:ext cx="1467865" cy="615043"/>
          </a:xfrm>
          <a:custGeom>
            <a:avLst/>
            <a:gdLst/>
            <a:ahLst/>
            <a:cxnLst/>
            <a:rect l="l" t="t" r="r" b="b"/>
            <a:pathLst>
              <a:path w="37470" h="14241" extrusionOk="0">
                <a:moveTo>
                  <a:pt x="6097" y="1"/>
                </a:moveTo>
                <a:cubicBezTo>
                  <a:pt x="4359" y="1"/>
                  <a:pt x="3001" y="1048"/>
                  <a:pt x="2263" y="3465"/>
                </a:cubicBezTo>
                <a:lnTo>
                  <a:pt x="1" y="11061"/>
                </a:lnTo>
                <a:cubicBezTo>
                  <a:pt x="1" y="12812"/>
                  <a:pt x="4359" y="14240"/>
                  <a:pt x="6097" y="14240"/>
                </a:cubicBezTo>
                <a:lnTo>
                  <a:pt x="31374" y="14240"/>
                </a:lnTo>
                <a:cubicBezTo>
                  <a:pt x="33112" y="14240"/>
                  <a:pt x="37470" y="12824"/>
                  <a:pt x="37470" y="11061"/>
                </a:cubicBezTo>
                <a:lnTo>
                  <a:pt x="35208" y="3465"/>
                </a:lnTo>
                <a:cubicBezTo>
                  <a:pt x="34458" y="1048"/>
                  <a:pt x="33112" y="1"/>
                  <a:pt x="3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0"/>
          <p:cNvSpPr/>
          <p:nvPr/>
        </p:nvSpPr>
        <p:spPr>
          <a:xfrm>
            <a:off x="687259" y="2070629"/>
            <a:ext cx="1302745" cy="171284"/>
          </a:xfrm>
          <a:custGeom>
            <a:avLst/>
            <a:gdLst/>
            <a:ahLst/>
            <a:cxnLst/>
            <a:rect l="l" t="t" r="r" b="b"/>
            <a:pathLst>
              <a:path w="33255" h="3966" extrusionOk="0">
                <a:moveTo>
                  <a:pt x="3989" y="1"/>
                </a:moveTo>
                <a:cubicBezTo>
                  <a:pt x="2251" y="1"/>
                  <a:pt x="893" y="1048"/>
                  <a:pt x="155" y="3465"/>
                </a:cubicBezTo>
                <a:lnTo>
                  <a:pt x="0" y="3965"/>
                </a:lnTo>
                <a:cubicBezTo>
                  <a:pt x="643" y="3549"/>
                  <a:pt x="1369" y="3346"/>
                  <a:pt x="2191" y="3346"/>
                </a:cubicBezTo>
                <a:lnTo>
                  <a:pt x="31052" y="3346"/>
                </a:lnTo>
                <a:cubicBezTo>
                  <a:pt x="31873" y="3346"/>
                  <a:pt x="32600" y="3549"/>
                  <a:pt x="33254" y="3965"/>
                </a:cubicBezTo>
                <a:lnTo>
                  <a:pt x="33100" y="3465"/>
                </a:lnTo>
                <a:cubicBezTo>
                  <a:pt x="32350" y="1048"/>
                  <a:pt x="31004" y="1"/>
                  <a:pt x="29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0"/>
          <p:cNvSpPr/>
          <p:nvPr/>
        </p:nvSpPr>
        <p:spPr>
          <a:xfrm>
            <a:off x="503962" y="2516981"/>
            <a:ext cx="1676821" cy="195427"/>
          </a:xfrm>
          <a:custGeom>
            <a:avLst/>
            <a:gdLst/>
            <a:ahLst/>
            <a:cxnLst/>
            <a:rect l="l" t="t" r="r" b="b"/>
            <a:pathLst>
              <a:path w="42804" h="4525" extrusionOk="0">
                <a:moveTo>
                  <a:pt x="2262" y="0"/>
                </a:moveTo>
                <a:cubicBezTo>
                  <a:pt x="1012" y="0"/>
                  <a:pt x="0" y="1012"/>
                  <a:pt x="0" y="2262"/>
                </a:cubicBezTo>
                <a:cubicBezTo>
                  <a:pt x="0" y="3513"/>
                  <a:pt x="1012" y="4525"/>
                  <a:pt x="2262" y="4525"/>
                </a:cubicBezTo>
                <a:lnTo>
                  <a:pt x="40541" y="4525"/>
                </a:lnTo>
                <a:cubicBezTo>
                  <a:pt x="41791" y="4525"/>
                  <a:pt x="42803" y="3513"/>
                  <a:pt x="42803" y="2262"/>
                </a:cubicBezTo>
                <a:cubicBezTo>
                  <a:pt x="42803" y="1012"/>
                  <a:pt x="41791" y="0"/>
                  <a:pt x="40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0"/>
          <p:cNvSpPr/>
          <p:nvPr/>
        </p:nvSpPr>
        <p:spPr>
          <a:xfrm>
            <a:off x="503022" y="2516981"/>
            <a:ext cx="1676821" cy="101320"/>
          </a:xfrm>
          <a:custGeom>
            <a:avLst/>
            <a:gdLst/>
            <a:ahLst/>
            <a:cxnLst/>
            <a:rect l="l" t="t" r="r" b="b"/>
            <a:pathLst>
              <a:path w="42804" h="2346" extrusionOk="0">
                <a:moveTo>
                  <a:pt x="2262" y="0"/>
                </a:moveTo>
                <a:cubicBezTo>
                  <a:pt x="1012" y="0"/>
                  <a:pt x="0" y="1012"/>
                  <a:pt x="0" y="2262"/>
                </a:cubicBezTo>
                <a:lnTo>
                  <a:pt x="0" y="2346"/>
                </a:lnTo>
                <a:lnTo>
                  <a:pt x="42803" y="2346"/>
                </a:lnTo>
                <a:lnTo>
                  <a:pt x="42803" y="2262"/>
                </a:lnTo>
                <a:cubicBezTo>
                  <a:pt x="42803" y="1012"/>
                  <a:pt x="41791" y="0"/>
                  <a:pt x="40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0"/>
          <p:cNvSpPr/>
          <p:nvPr/>
        </p:nvSpPr>
        <p:spPr>
          <a:xfrm>
            <a:off x="751153" y="2284023"/>
            <a:ext cx="1167476" cy="233000"/>
          </a:xfrm>
          <a:custGeom>
            <a:avLst/>
            <a:gdLst/>
            <a:ahLst/>
            <a:cxnLst/>
            <a:rect l="l" t="t" r="r" b="b"/>
            <a:pathLst>
              <a:path w="29802" h="5395" extrusionOk="0">
                <a:moveTo>
                  <a:pt x="5251" y="1"/>
                </a:moveTo>
                <a:cubicBezTo>
                  <a:pt x="2346" y="1"/>
                  <a:pt x="0" y="2346"/>
                  <a:pt x="0" y="5251"/>
                </a:cubicBezTo>
                <a:lnTo>
                  <a:pt x="0" y="5394"/>
                </a:lnTo>
                <a:lnTo>
                  <a:pt x="29802" y="5394"/>
                </a:lnTo>
                <a:lnTo>
                  <a:pt x="29802" y="5251"/>
                </a:lnTo>
                <a:cubicBezTo>
                  <a:pt x="29802" y="2346"/>
                  <a:pt x="27456" y="1"/>
                  <a:pt x="24551" y="1"/>
                </a:cubicBezTo>
                <a:close/>
              </a:path>
            </a:pathLst>
          </a:custGeom>
          <a:solidFill>
            <a:srgbClr val="00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0"/>
          <p:cNvSpPr/>
          <p:nvPr/>
        </p:nvSpPr>
        <p:spPr>
          <a:xfrm>
            <a:off x="1103293" y="3120150"/>
            <a:ext cx="219729" cy="221642"/>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0"/>
          <p:cNvSpPr/>
          <p:nvPr/>
        </p:nvSpPr>
        <p:spPr>
          <a:xfrm>
            <a:off x="1278678" y="3120669"/>
            <a:ext cx="349397" cy="321407"/>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0"/>
          <p:cNvSpPr/>
          <p:nvPr/>
        </p:nvSpPr>
        <p:spPr>
          <a:xfrm>
            <a:off x="1479682" y="3431755"/>
            <a:ext cx="218789" cy="236585"/>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0"/>
          <p:cNvSpPr/>
          <p:nvPr/>
        </p:nvSpPr>
        <p:spPr>
          <a:xfrm>
            <a:off x="1251608" y="3594230"/>
            <a:ext cx="402556" cy="355871"/>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0"/>
          <p:cNvSpPr/>
          <p:nvPr/>
        </p:nvSpPr>
        <p:spPr>
          <a:xfrm>
            <a:off x="1017462" y="3682679"/>
            <a:ext cx="166570" cy="207260"/>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0"/>
          <p:cNvSpPr/>
          <p:nvPr/>
        </p:nvSpPr>
        <p:spPr>
          <a:xfrm>
            <a:off x="915334" y="3357168"/>
            <a:ext cx="295728" cy="409381"/>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0"/>
          <p:cNvSpPr/>
          <p:nvPr/>
        </p:nvSpPr>
        <p:spPr>
          <a:xfrm>
            <a:off x="967553" y="1767230"/>
            <a:ext cx="925417" cy="750784"/>
          </a:xfrm>
          <a:custGeom>
            <a:avLst/>
            <a:gdLst/>
            <a:ahLst/>
            <a:cxnLst/>
            <a:rect l="l" t="t" r="r" b="b"/>
            <a:pathLst>
              <a:path w="23623" h="17384" extrusionOk="0">
                <a:moveTo>
                  <a:pt x="16140" y="1"/>
                </a:moveTo>
                <a:cubicBezTo>
                  <a:pt x="14393" y="1"/>
                  <a:pt x="12645" y="668"/>
                  <a:pt x="11312" y="2001"/>
                </a:cubicBezTo>
                <a:lnTo>
                  <a:pt x="2073" y="11240"/>
                </a:lnTo>
                <a:cubicBezTo>
                  <a:pt x="1" y="13312"/>
                  <a:pt x="584" y="15336"/>
                  <a:pt x="2192" y="17384"/>
                </a:cubicBezTo>
                <a:lnTo>
                  <a:pt x="15241" y="17384"/>
                </a:lnTo>
                <a:lnTo>
                  <a:pt x="20968" y="11657"/>
                </a:lnTo>
                <a:cubicBezTo>
                  <a:pt x="23623" y="9002"/>
                  <a:pt x="23623" y="4668"/>
                  <a:pt x="20968" y="2001"/>
                </a:cubicBezTo>
                <a:cubicBezTo>
                  <a:pt x="19634" y="668"/>
                  <a:pt x="17887" y="1"/>
                  <a:pt x="16140"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0"/>
          <p:cNvSpPr/>
          <p:nvPr/>
        </p:nvSpPr>
        <p:spPr>
          <a:xfrm>
            <a:off x="971314" y="2272708"/>
            <a:ext cx="264937" cy="245309"/>
          </a:xfrm>
          <a:custGeom>
            <a:avLst/>
            <a:gdLst/>
            <a:ahLst/>
            <a:cxnLst/>
            <a:rect l="l" t="t" r="r" b="b"/>
            <a:pathLst>
              <a:path w="6763" h="5680" extrusionOk="0">
                <a:moveTo>
                  <a:pt x="1560" y="1"/>
                </a:moveTo>
                <a:lnTo>
                  <a:pt x="1560" y="1"/>
                </a:lnTo>
                <a:cubicBezTo>
                  <a:pt x="0" y="1906"/>
                  <a:pt x="607" y="3787"/>
                  <a:pt x="2096" y="5680"/>
                </a:cubicBezTo>
                <a:lnTo>
                  <a:pt x="6763" y="5680"/>
                </a:lnTo>
                <a:cubicBezTo>
                  <a:pt x="5929" y="5120"/>
                  <a:pt x="5108" y="4382"/>
                  <a:pt x="4274" y="3549"/>
                </a:cubicBezTo>
                <a:cubicBezTo>
                  <a:pt x="3084" y="2358"/>
                  <a:pt x="2072" y="1179"/>
                  <a:pt x="1560" y="1"/>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0"/>
          <p:cNvSpPr/>
          <p:nvPr/>
        </p:nvSpPr>
        <p:spPr>
          <a:xfrm>
            <a:off x="1432124" y="2017680"/>
            <a:ext cx="444081" cy="500335"/>
          </a:xfrm>
          <a:custGeom>
            <a:avLst/>
            <a:gdLst/>
            <a:ahLst/>
            <a:cxnLst/>
            <a:rect l="l" t="t" r="r" b="b"/>
            <a:pathLst>
              <a:path w="11336" h="11585" extrusionOk="0">
                <a:moveTo>
                  <a:pt x="11026" y="0"/>
                </a:moveTo>
                <a:lnTo>
                  <a:pt x="11026" y="0"/>
                </a:lnTo>
                <a:cubicBezTo>
                  <a:pt x="10692" y="703"/>
                  <a:pt x="10252" y="1358"/>
                  <a:pt x="9668" y="1941"/>
                </a:cubicBezTo>
                <a:lnTo>
                  <a:pt x="429" y="11180"/>
                </a:lnTo>
                <a:cubicBezTo>
                  <a:pt x="274" y="11323"/>
                  <a:pt x="131" y="11466"/>
                  <a:pt x="1" y="11585"/>
                </a:cubicBezTo>
                <a:lnTo>
                  <a:pt x="3394" y="11585"/>
                </a:lnTo>
                <a:lnTo>
                  <a:pt x="9109" y="5858"/>
                </a:lnTo>
                <a:cubicBezTo>
                  <a:pt x="10692" y="4251"/>
                  <a:pt x="11335" y="2072"/>
                  <a:pt x="11026"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0"/>
          <p:cNvSpPr/>
          <p:nvPr/>
        </p:nvSpPr>
        <p:spPr>
          <a:xfrm>
            <a:off x="1589293" y="1645914"/>
            <a:ext cx="403026" cy="418580"/>
          </a:xfrm>
          <a:custGeom>
            <a:avLst/>
            <a:gdLst/>
            <a:ahLst/>
            <a:cxnLst/>
            <a:rect l="l" t="t" r="r" b="b"/>
            <a:pathLst>
              <a:path w="10288" h="9692" extrusionOk="0">
                <a:moveTo>
                  <a:pt x="7399" y="1"/>
                </a:moveTo>
                <a:cubicBezTo>
                  <a:pt x="7136" y="1"/>
                  <a:pt x="6870" y="116"/>
                  <a:pt x="6597" y="393"/>
                </a:cubicBezTo>
                <a:lnTo>
                  <a:pt x="811" y="6179"/>
                </a:lnTo>
                <a:cubicBezTo>
                  <a:pt x="1" y="6989"/>
                  <a:pt x="1" y="8287"/>
                  <a:pt x="811" y="9085"/>
                </a:cubicBezTo>
                <a:cubicBezTo>
                  <a:pt x="1209" y="9489"/>
                  <a:pt x="1733" y="9692"/>
                  <a:pt x="2257" y="9692"/>
                </a:cubicBezTo>
                <a:cubicBezTo>
                  <a:pt x="2781" y="9692"/>
                  <a:pt x="3305" y="9489"/>
                  <a:pt x="3704" y="9085"/>
                </a:cubicBezTo>
                <a:lnTo>
                  <a:pt x="9502" y="3298"/>
                </a:lnTo>
                <a:cubicBezTo>
                  <a:pt x="10288" y="2488"/>
                  <a:pt x="9740" y="1762"/>
                  <a:pt x="8931" y="953"/>
                </a:cubicBezTo>
                <a:cubicBezTo>
                  <a:pt x="8406" y="428"/>
                  <a:pt x="7907" y="1"/>
                  <a:pt x="7399"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0"/>
          <p:cNvSpPr/>
          <p:nvPr/>
        </p:nvSpPr>
        <p:spPr>
          <a:xfrm>
            <a:off x="725964" y="1135298"/>
            <a:ext cx="368984" cy="298776"/>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0"/>
          <p:cNvSpPr/>
          <p:nvPr/>
        </p:nvSpPr>
        <p:spPr>
          <a:xfrm>
            <a:off x="725964" y="1135298"/>
            <a:ext cx="368984" cy="298776"/>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0"/>
          <p:cNvSpPr/>
          <p:nvPr/>
        </p:nvSpPr>
        <p:spPr>
          <a:xfrm>
            <a:off x="726904" y="1173476"/>
            <a:ext cx="583072" cy="671058"/>
          </a:xfrm>
          <a:custGeom>
            <a:avLst/>
            <a:gdLst/>
            <a:ahLst/>
            <a:cxnLst/>
            <a:rect l="l" t="t" r="r" b="b"/>
            <a:pathLst>
              <a:path w="14884" h="15538" extrusionOk="0">
                <a:moveTo>
                  <a:pt x="8653" y="1"/>
                </a:moveTo>
                <a:cubicBezTo>
                  <a:pt x="8481" y="1"/>
                  <a:pt x="8307" y="41"/>
                  <a:pt x="8144" y="128"/>
                </a:cubicBezTo>
                <a:lnTo>
                  <a:pt x="727" y="4057"/>
                </a:lnTo>
                <a:cubicBezTo>
                  <a:pt x="215" y="4319"/>
                  <a:pt x="0" y="4974"/>
                  <a:pt x="286" y="5510"/>
                </a:cubicBezTo>
                <a:lnTo>
                  <a:pt x="5287" y="14963"/>
                </a:lnTo>
                <a:cubicBezTo>
                  <a:pt x="5469" y="15329"/>
                  <a:pt x="5843" y="15538"/>
                  <a:pt x="6235" y="15538"/>
                </a:cubicBezTo>
                <a:cubicBezTo>
                  <a:pt x="6404" y="15538"/>
                  <a:pt x="6577" y="15499"/>
                  <a:pt x="6739" y="15416"/>
                </a:cubicBezTo>
                <a:lnTo>
                  <a:pt x="14157" y="11487"/>
                </a:lnTo>
                <a:cubicBezTo>
                  <a:pt x="14681" y="11213"/>
                  <a:pt x="14883" y="10558"/>
                  <a:pt x="14609" y="10022"/>
                </a:cubicBezTo>
                <a:lnTo>
                  <a:pt x="9609" y="569"/>
                </a:lnTo>
                <a:cubicBezTo>
                  <a:pt x="9418" y="213"/>
                  <a:pt x="9043" y="1"/>
                  <a:pt x="8653"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0"/>
          <p:cNvSpPr/>
          <p:nvPr/>
        </p:nvSpPr>
        <p:spPr>
          <a:xfrm>
            <a:off x="927008" y="1592404"/>
            <a:ext cx="382499" cy="251571"/>
          </a:xfrm>
          <a:custGeom>
            <a:avLst/>
            <a:gdLst/>
            <a:ahLst/>
            <a:cxnLst/>
            <a:rect l="l" t="t" r="r" b="b"/>
            <a:pathLst>
              <a:path w="9764" h="5825" extrusionOk="0">
                <a:moveTo>
                  <a:pt x="9323" y="1"/>
                </a:moveTo>
                <a:lnTo>
                  <a:pt x="0" y="4942"/>
                </a:lnTo>
                <a:lnTo>
                  <a:pt x="167" y="5251"/>
                </a:lnTo>
                <a:cubicBezTo>
                  <a:pt x="363" y="5619"/>
                  <a:pt x="733" y="5824"/>
                  <a:pt x="1111" y="5824"/>
                </a:cubicBezTo>
                <a:cubicBezTo>
                  <a:pt x="1284" y="5824"/>
                  <a:pt x="1459" y="5782"/>
                  <a:pt x="1619" y="5692"/>
                </a:cubicBezTo>
                <a:lnTo>
                  <a:pt x="9037" y="1763"/>
                </a:lnTo>
                <a:cubicBezTo>
                  <a:pt x="9573" y="1477"/>
                  <a:pt x="9763" y="822"/>
                  <a:pt x="9477" y="310"/>
                </a:cubicBezTo>
                <a:lnTo>
                  <a:pt x="9323"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0"/>
          <p:cNvSpPr/>
          <p:nvPr/>
        </p:nvSpPr>
        <p:spPr>
          <a:xfrm>
            <a:off x="656938" y="1055745"/>
            <a:ext cx="429156" cy="293118"/>
          </a:xfrm>
          <a:custGeom>
            <a:avLst/>
            <a:gdLst/>
            <a:ahLst/>
            <a:cxnLst/>
            <a:rect l="l" t="t" r="r" b="b"/>
            <a:pathLst>
              <a:path w="10955" h="6787" extrusionOk="0">
                <a:moveTo>
                  <a:pt x="9615" y="0"/>
                </a:moveTo>
                <a:cubicBezTo>
                  <a:pt x="9444" y="0"/>
                  <a:pt x="9271" y="41"/>
                  <a:pt x="9109" y="128"/>
                </a:cubicBezTo>
                <a:lnTo>
                  <a:pt x="739" y="4569"/>
                </a:lnTo>
                <a:cubicBezTo>
                  <a:pt x="215" y="4831"/>
                  <a:pt x="0" y="5485"/>
                  <a:pt x="286" y="6021"/>
                </a:cubicBezTo>
                <a:lnTo>
                  <a:pt x="393" y="6212"/>
                </a:lnTo>
                <a:cubicBezTo>
                  <a:pt x="576" y="6577"/>
                  <a:pt x="950" y="6786"/>
                  <a:pt x="1341" y="6786"/>
                </a:cubicBezTo>
                <a:cubicBezTo>
                  <a:pt x="1511" y="6786"/>
                  <a:pt x="1684" y="6747"/>
                  <a:pt x="1846" y="6664"/>
                </a:cubicBezTo>
                <a:lnTo>
                  <a:pt x="10228" y="2223"/>
                </a:lnTo>
                <a:cubicBezTo>
                  <a:pt x="10752" y="1961"/>
                  <a:pt x="10954" y="1306"/>
                  <a:pt x="10668" y="771"/>
                </a:cubicBezTo>
                <a:lnTo>
                  <a:pt x="10573" y="580"/>
                </a:lnTo>
                <a:cubicBezTo>
                  <a:pt x="10382" y="215"/>
                  <a:pt x="10006" y="0"/>
                  <a:pt x="96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0"/>
          <p:cNvSpPr/>
          <p:nvPr/>
        </p:nvSpPr>
        <p:spPr>
          <a:xfrm>
            <a:off x="763258" y="1256657"/>
            <a:ext cx="497711" cy="478223"/>
          </a:xfrm>
          <a:custGeom>
            <a:avLst/>
            <a:gdLst/>
            <a:ahLst/>
            <a:cxnLst/>
            <a:rect l="l" t="t" r="r" b="b"/>
            <a:pathLst>
              <a:path w="12705" h="11073" extrusionOk="0">
                <a:moveTo>
                  <a:pt x="9395" y="0"/>
                </a:moveTo>
                <a:lnTo>
                  <a:pt x="1" y="4810"/>
                </a:lnTo>
                <a:lnTo>
                  <a:pt x="3323" y="11073"/>
                </a:lnTo>
                <a:lnTo>
                  <a:pt x="12705" y="6263"/>
                </a:lnTo>
                <a:lnTo>
                  <a:pt x="9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0"/>
          <p:cNvSpPr/>
          <p:nvPr/>
        </p:nvSpPr>
        <p:spPr>
          <a:xfrm>
            <a:off x="1838835" y="1623111"/>
            <a:ext cx="175423" cy="175560"/>
          </a:xfrm>
          <a:custGeom>
            <a:avLst/>
            <a:gdLst/>
            <a:ahLst/>
            <a:cxnLst/>
            <a:rect l="l" t="t" r="r" b="b"/>
            <a:pathLst>
              <a:path w="4478" h="4065" extrusionOk="0">
                <a:moveTo>
                  <a:pt x="1542" y="0"/>
                </a:moveTo>
                <a:cubicBezTo>
                  <a:pt x="1274" y="0"/>
                  <a:pt x="1003" y="117"/>
                  <a:pt x="727" y="397"/>
                </a:cubicBezTo>
                <a:lnTo>
                  <a:pt x="1" y="1123"/>
                </a:lnTo>
                <a:cubicBezTo>
                  <a:pt x="465" y="1373"/>
                  <a:pt x="1013" y="1873"/>
                  <a:pt x="1608" y="2457"/>
                </a:cubicBezTo>
                <a:cubicBezTo>
                  <a:pt x="2192" y="3052"/>
                  <a:pt x="2692" y="3588"/>
                  <a:pt x="2930" y="4064"/>
                </a:cubicBezTo>
                <a:lnTo>
                  <a:pt x="3668" y="3326"/>
                </a:lnTo>
                <a:cubicBezTo>
                  <a:pt x="4478" y="2516"/>
                  <a:pt x="3906" y="1766"/>
                  <a:pt x="3096" y="969"/>
                </a:cubicBezTo>
                <a:cubicBezTo>
                  <a:pt x="2571" y="435"/>
                  <a:pt x="2061" y="0"/>
                  <a:pt x="1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0"/>
          <p:cNvSpPr/>
          <p:nvPr/>
        </p:nvSpPr>
        <p:spPr>
          <a:xfrm>
            <a:off x="709158" y="4511076"/>
            <a:ext cx="1185222" cy="154830"/>
          </a:xfrm>
          <a:custGeom>
            <a:avLst/>
            <a:gdLst/>
            <a:ahLst/>
            <a:cxnLst/>
            <a:rect l="l" t="t" r="r" b="b"/>
            <a:pathLst>
              <a:path w="30255" h="3585" extrusionOk="0">
                <a:moveTo>
                  <a:pt x="1" y="1"/>
                </a:moveTo>
                <a:lnTo>
                  <a:pt x="1" y="310"/>
                </a:lnTo>
                <a:cubicBezTo>
                  <a:pt x="1" y="2108"/>
                  <a:pt x="1453" y="3584"/>
                  <a:pt x="3275" y="3584"/>
                </a:cubicBezTo>
                <a:lnTo>
                  <a:pt x="26980" y="3584"/>
                </a:lnTo>
                <a:cubicBezTo>
                  <a:pt x="28778" y="3584"/>
                  <a:pt x="30255" y="2132"/>
                  <a:pt x="30255" y="310"/>
                </a:cubicBezTo>
                <a:lnTo>
                  <a:pt x="30255"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0"/>
          <p:cNvSpPr/>
          <p:nvPr/>
        </p:nvSpPr>
        <p:spPr>
          <a:xfrm rot="1865779">
            <a:off x="658743" y="3521468"/>
            <a:ext cx="259108" cy="927562"/>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0"/>
          <p:cNvSpPr/>
          <p:nvPr/>
        </p:nvSpPr>
        <p:spPr>
          <a:xfrm rot="1865779">
            <a:off x="722913" y="3908213"/>
            <a:ext cx="325337" cy="824961"/>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0"/>
          <p:cNvSpPr/>
          <p:nvPr/>
        </p:nvSpPr>
        <p:spPr>
          <a:xfrm rot="1865779">
            <a:off x="590938" y="4225092"/>
            <a:ext cx="337484" cy="786407"/>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0"/>
          <p:cNvSpPr/>
          <p:nvPr/>
        </p:nvSpPr>
        <p:spPr>
          <a:xfrm rot="1865779">
            <a:off x="492193" y="4526244"/>
            <a:ext cx="383186" cy="7694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0"/>
          <p:cNvSpPr/>
          <p:nvPr/>
        </p:nvSpPr>
        <p:spPr>
          <a:xfrm rot="1865779">
            <a:off x="283499" y="3996735"/>
            <a:ext cx="387799" cy="818764"/>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0"/>
          <p:cNvSpPr/>
          <p:nvPr/>
        </p:nvSpPr>
        <p:spPr>
          <a:xfrm rot="1865779">
            <a:off x="-18322" y="4427643"/>
            <a:ext cx="557192" cy="615218"/>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rot="1865779">
            <a:off x="472002" y="3504451"/>
            <a:ext cx="319034" cy="1871813"/>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0"/>
          <p:cNvSpPr/>
          <p:nvPr/>
        </p:nvSpPr>
        <p:spPr>
          <a:xfrm rot="1865779">
            <a:off x="733844" y="3902858"/>
            <a:ext cx="289705" cy="805737"/>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rot="1865779">
            <a:off x="607019" y="4225020"/>
            <a:ext cx="316534" cy="740352"/>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0"/>
          <p:cNvSpPr/>
          <p:nvPr/>
        </p:nvSpPr>
        <p:spPr>
          <a:xfrm rot="1865779">
            <a:off x="14488" y="4385382"/>
            <a:ext cx="879536" cy="779752"/>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0"/>
          <p:cNvSpPr/>
          <p:nvPr/>
        </p:nvSpPr>
        <p:spPr>
          <a:xfrm rot="1865779">
            <a:off x="316925" y="4005577"/>
            <a:ext cx="371039" cy="802427"/>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0"/>
          <p:cNvSpPr/>
          <p:nvPr/>
        </p:nvSpPr>
        <p:spPr>
          <a:xfrm rot="3492532">
            <a:off x="1236807" y="4696333"/>
            <a:ext cx="210056" cy="54062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0"/>
          <p:cNvSpPr/>
          <p:nvPr/>
        </p:nvSpPr>
        <p:spPr>
          <a:xfrm rot="3492532">
            <a:off x="1098986" y="5097713"/>
            <a:ext cx="193063" cy="35270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0"/>
          <p:cNvSpPr/>
          <p:nvPr/>
        </p:nvSpPr>
        <p:spPr>
          <a:xfrm rot="3492532">
            <a:off x="886714" y="4925879"/>
            <a:ext cx="252040" cy="283898"/>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0"/>
          <p:cNvSpPr/>
          <p:nvPr/>
        </p:nvSpPr>
        <p:spPr>
          <a:xfrm rot="3492532">
            <a:off x="1123616" y="4696871"/>
            <a:ext cx="236663" cy="900682"/>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0"/>
          <p:cNvSpPr/>
          <p:nvPr/>
        </p:nvSpPr>
        <p:spPr>
          <a:xfrm rot="3492532">
            <a:off x="839304" y="4948942"/>
            <a:ext cx="485471" cy="426494"/>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0"/>
          <p:cNvSpPr/>
          <p:nvPr/>
        </p:nvSpPr>
        <p:spPr>
          <a:xfrm rot="3492532">
            <a:off x="1373741" y="4856465"/>
            <a:ext cx="96222" cy="10422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0"/>
          <p:cNvSpPr/>
          <p:nvPr/>
        </p:nvSpPr>
        <p:spPr>
          <a:xfrm rot="3492532">
            <a:off x="1250581" y="4898660"/>
            <a:ext cx="148816" cy="143673"/>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0"/>
          <p:cNvSpPr/>
          <p:nvPr/>
        </p:nvSpPr>
        <p:spPr>
          <a:xfrm rot="3492532">
            <a:off x="1171624" y="4971915"/>
            <a:ext cx="146877" cy="119624"/>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0"/>
          <p:cNvSpPr/>
          <p:nvPr/>
        </p:nvSpPr>
        <p:spPr>
          <a:xfrm rot="3492532">
            <a:off x="1213812" y="5252695"/>
            <a:ext cx="65737" cy="83053"/>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0"/>
          <p:cNvSpPr/>
          <p:nvPr/>
        </p:nvSpPr>
        <p:spPr>
          <a:xfrm rot="3492532">
            <a:off x="1123711" y="5245652"/>
            <a:ext cx="89489" cy="105836"/>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0"/>
          <p:cNvSpPr/>
          <p:nvPr/>
        </p:nvSpPr>
        <p:spPr>
          <a:xfrm rot="3492532">
            <a:off x="965474" y="4971914"/>
            <a:ext cx="69615" cy="86931"/>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0"/>
          <p:cNvSpPr/>
          <p:nvPr/>
        </p:nvSpPr>
        <p:spPr>
          <a:xfrm rot="3492532">
            <a:off x="938518" y="5048068"/>
            <a:ext cx="83699" cy="100396"/>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0"/>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0"/>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0"/>
          <p:cNvSpPr txBox="1"/>
          <p:nvPr/>
        </p:nvSpPr>
        <p:spPr>
          <a:xfrm>
            <a:off x="718825" y="12790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Requirement Specification</a:t>
            </a:r>
            <a:endParaRPr>
              <a:solidFill>
                <a:srgbClr val="BCC9D4"/>
              </a:solidFill>
              <a:latin typeface="Hind"/>
              <a:ea typeface="Hind"/>
              <a:cs typeface="Hind"/>
              <a:sym typeface="Hind"/>
            </a:endParaRPr>
          </a:p>
        </p:txBody>
      </p:sp>
      <p:sp>
        <p:nvSpPr>
          <p:cNvPr id="1760" name="Google Shape;1760;p50"/>
          <p:cNvSpPr txBox="1"/>
          <p:nvPr/>
        </p:nvSpPr>
        <p:spPr>
          <a:xfrm>
            <a:off x="3116100" y="12790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761" name="Google Shape;1761;p50"/>
          <p:cNvSpPr txBox="1"/>
          <p:nvPr/>
        </p:nvSpPr>
        <p:spPr>
          <a:xfrm>
            <a:off x="3933900" y="127900"/>
            <a:ext cx="157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Implementation</a:t>
            </a:r>
            <a:endParaRPr b="1" u="sng">
              <a:solidFill>
                <a:srgbClr val="858585"/>
              </a:solidFill>
              <a:latin typeface="Hind"/>
              <a:ea typeface="Hind"/>
              <a:cs typeface="Hind"/>
              <a:sym typeface="Hind"/>
            </a:endParaRPr>
          </a:p>
        </p:txBody>
      </p:sp>
      <p:sp>
        <p:nvSpPr>
          <p:cNvPr id="1762" name="Google Shape;1762;p50"/>
          <p:cNvSpPr txBox="1"/>
          <p:nvPr/>
        </p:nvSpPr>
        <p:spPr>
          <a:xfrm>
            <a:off x="5661276" y="127900"/>
            <a:ext cx="143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Demonstration</a:t>
            </a:r>
            <a:endParaRPr b="1" u="sng">
              <a:solidFill>
                <a:srgbClr val="858585"/>
              </a:solidFill>
              <a:latin typeface="Hind"/>
              <a:ea typeface="Hind"/>
              <a:cs typeface="Hind"/>
              <a:sym typeface="Hind"/>
            </a:endParaRPr>
          </a:p>
        </p:txBody>
      </p:sp>
      <p:sp>
        <p:nvSpPr>
          <p:cNvPr id="1763" name="Google Shape;1763;p50"/>
          <p:cNvSpPr txBox="1"/>
          <p:nvPr/>
        </p:nvSpPr>
        <p:spPr>
          <a:xfrm>
            <a:off x="7347475" y="12790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sp>
        <p:nvSpPr>
          <p:cNvPr id="1764" name="Google Shape;1764;p50"/>
          <p:cNvSpPr/>
          <p:nvPr/>
        </p:nvSpPr>
        <p:spPr>
          <a:xfrm>
            <a:off x="2419775" y="1554750"/>
            <a:ext cx="2843400" cy="1636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0"/>
          <p:cNvSpPr/>
          <p:nvPr/>
        </p:nvSpPr>
        <p:spPr>
          <a:xfrm>
            <a:off x="2413775" y="3288025"/>
            <a:ext cx="2873700" cy="1636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0"/>
          <p:cNvSpPr/>
          <p:nvPr/>
        </p:nvSpPr>
        <p:spPr>
          <a:xfrm>
            <a:off x="5539875" y="3301300"/>
            <a:ext cx="2873700" cy="1636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0"/>
          <p:cNvSpPr/>
          <p:nvPr/>
        </p:nvSpPr>
        <p:spPr>
          <a:xfrm>
            <a:off x="5570275" y="1527500"/>
            <a:ext cx="2843400" cy="1636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4"/>
                                        </p:tgtEl>
                                        <p:attrNameLst>
                                          <p:attrName>style.visibility</p:attrName>
                                        </p:attrNameLst>
                                      </p:cBhvr>
                                      <p:to>
                                        <p:strVal val="visible"/>
                                      </p:to>
                                    </p:set>
                                    <p:animEffect transition="in" filter="fade">
                                      <p:cBhvr>
                                        <p:cTn id="7" dur="400"/>
                                        <p:tgtEl>
                                          <p:spTgt spid="176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76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767"/>
                                        </p:tgtEl>
                                        <p:attrNameLst>
                                          <p:attrName>style.visibility</p:attrName>
                                        </p:attrNameLst>
                                      </p:cBhvr>
                                      <p:to>
                                        <p:strVal val="visible"/>
                                      </p:to>
                                    </p:set>
                                    <p:animEffect transition="in" filter="fade">
                                      <p:cBhvr>
                                        <p:cTn id="14" dur="400"/>
                                        <p:tgtEl>
                                          <p:spTgt spid="176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6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765"/>
                                        </p:tgtEl>
                                        <p:attrNameLst>
                                          <p:attrName>style.visibility</p:attrName>
                                        </p:attrNameLst>
                                      </p:cBhvr>
                                      <p:to>
                                        <p:strVal val="visible"/>
                                      </p:to>
                                    </p:set>
                                    <p:animEffect transition="in" filter="fade">
                                      <p:cBhvr>
                                        <p:cTn id="21" dur="400"/>
                                        <p:tgtEl>
                                          <p:spTgt spid="17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765"/>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766"/>
                                        </p:tgtEl>
                                        <p:attrNameLst>
                                          <p:attrName>style.visibility</p:attrName>
                                        </p:attrNameLst>
                                      </p:cBhvr>
                                      <p:to>
                                        <p:strVal val="visible"/>
                                      </p:to>
                                    </p:set>
                                    <p:animEffect transition="in" filter="fade">
                                      <p:cBhvr>
                                        <p:cTn id="28" dur="400"/>
                                        <p:tgtEl>
                                          <p:spTgt spid="1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51"/>
          <p:cNvSpPr/>
          <p:nvPr/>
        </p:nvSpPr>
        <p:spPr>
          <a:xfrm>
            <a:off x="710125" y="715225"/>
            <a:ext cx="4888800" cy="7761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txBox="1">
            <a:spLocks noGrp="1"/>
          </p:cNvSpPr>
          <p:nvPr>
            <p:ph type="title" idx="8"/>
          </p:nvPr>
        </p:nvSpPr>
        <p:spPr>
          <a:xfrm>
            <a:off x="900750" y="7542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level requirements</a:t>
            </a:r>
            <a:endParaRPr/>
          </a:p>
        </p:txBody>
      </p:sp>
      <p:sp>
        <p:nvSpPr>
          <p:cNvPr id="1774" name="Google Shape;1774;p51"/>
          <p:cNvSpPr txBox="1">
            <a:spLocks noGrp="1"/>
          </p:cNvSpPr>
          <p:nvPr>
            <p:ph type="subTitle" idx="1"/>
          </p:nvPr>
        </p:nvSpPr>
        <p:spPr>
          <a:xfrm>
            <a:off x="905925" y="2179138"/>
            <a:ext cx="2299500" cy="887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Google map API is configured, geo-data is stored in Firebase</a:t>
            </a:r>
            <a:endParaRPr/>
          </a:p>
        </p:txBody>
      </p:sp>
      <p:sp>
        <p:nvSpPr>
          <p:cNvPr id="1775" name="Google Shape;1775;p51"/>
          <p:cNvSpPr txBox="1">
            <a:spLocks noGrp="1"/>
          </p:cNvSpPr>
          <p:nvPr>
            <p:ph type="title"/>
          </p:nvPr>
        </p:nvSpPr>
        <p:spPr>
          <a:xfrm>
            <a:off x="907125" y="1824175"/>
            <a:ext cx="22971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Map API, geolocation data</a:t>
            </a:r>
            <a:endParaRPr sz="1700"/>
          </a:p>
        </p:txBody>
      </p:sp>
      <p:sp>
        <p:nvSpPr>
          <p:cNvPr id="1776" name="Google Shape;1776;p51"/>
          <p:cNvSpPr txBox="1">
            <a:spLocks noGrp="1"/>
          </p:cNvSpPr>
          <p:nvPr>
            <p:ph type="subTitle" idx="4"/>
          </p:nvPr>
        </p:nvSpPr>
        <p:spPr>
          <a:xfrm>
            <a:off x="3619100" y="2192200"/>
            <a:ext cx="2477400" cy="887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Distance and e-waste type filters, autocomplete function for search engine</a:t>
            </a:r>
            <a:endParaRPr/>
          </a:p>
        </p:txBody>
      </p:sp>
      <p:sp>
        <p:nvSpPr>
          <p:cNvPr id="1777" name="Google Shape;1777;p51"/>
          <p:cNvSpPr txBox="1">
            <a:spLocks noGrp="1"/>
          </p:cNvSpPr>
          <p:nvPr>
            <p:ph type="title" idx="5"/>
          </p:nvPr>
        </p:nvSpPr>
        <p:spPr>
          <a:xfrm>
            <a:off x="3612250" y="1824175"/>
            <a:ext cx="26337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Search filters, autocomplete</a:t>
            </a:r>
            <a:endParaRPr sz="1700"/>
          </a:p>
        </p:txBody>
      </p:sp>
      <p:sp>
        <p:nvSpPr>
          <p:cNvPr id="1778" name="Google Shape;1778;p51"/>
          <p:cNvSpPr txBox="1">
            <a:spLocks noGrp="1"/>
          </p:cNvSpPr>
          <p:nvPr>
            <p:ph type="subTitle" idx="9"/>
          </p:nvPr>
        </p:nvSpPr>
        <p:spPr>
          <a:xfrm>
            <a:off x="6377675" y="2192050"/>
            <a:ext cx="2297100" cy="887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Email is stored without duplicate, pop-up is handled properly.</a:t>
            </a:r>
            <a:endParaRPr/>
          </a:p>
        </p:txBody>
      </p:sp>
      <p:sp>
        <p:nvSpPr>
          <p:cNvPr id="1779" name="Google Shape;1779;p51"/>
          <p:cNvSpPr txBox="1">
            <a:spLocks noGrp="1"/>
          </p:cNvSpPr>
          <p:nvPr>
            <p:ph type="title" idx="13"/>
          </p:nvPr>
        </p:nvSpPr>
        <p:spPr>
          <a:xfrm>
            <a:off x="6377663" y="1824175"/>
            <a:ext cx="22971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Email subscription</a:t>
            </a:r>
            <a:endParaRPr sz="1700"/>
          </a:p>
        </p:txBody>
      </p:sp>
      <p:sp>
        <p:nvSpPr>
          <p:cNvPr id="1780" name="Google Shape;1780;p51"/>
          <p:cNvSpPr txBox="1"/>
          <p:nvPr/>
        </p:nvSpPr>
        <p:spPr>
          <a:xfrm>
            <a:off x="718825" y="12790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Requirement Specification</a:t>
            </a:r>
            <a:endParaRPr>
              <a:solidFill>
                <a:srgbClr val="BCC9D4"/>
              </a:solidFill>
              <a:latin typeface="Hind"/>
              <a:ea typeface="Hind"/>
              <a:cs typeface="Hind"/>
              <a:sym typeface="Hind"/>
            </a:endParaRPr>
          </a:p>
        </p:txBody>
      </p:sp>
      <p:sp>
        <p:nvSpPr>
          <p:cNvPr id="1781" name="Google Shape;1781;p51"/>
          <p:cNvSpPr txBox="1"/>
          <p:nvPr/>
        </p:nvSpPr>
        <p:spPr>
          <a:xfrm>
            <a:off x="3116100" y="12790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782" name="Google Shape;1782;p51"/>
          <p:cNvSpPr txBox="1"/>
          <p:nvPr/>
        </p:nvSpPr>
        <p:spPr>
          <a:xfrm>
            <a:off x="3933900" y="127900"/>
            <a:ext cx="157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Implementation</a:t>
            </a:r>
            <a:endParaRPr b="1" u="sng">
              <a:solidFill>
                <a:srgbClr val="858585"/>
              </a:solidFill>
              <a:latin typeface="Hind"/>
              <a:ea typeface="Hind"/>
              <a:cs typeface="Hind"/>
              <a:sym typeface="Hind"/>
            </a:endParaRPr>
          </a:p>
        </p:txBody>
      </p:sp>
      <p:sp>
        <p:nvSpPr>
          <p:cNvPr id="1783" name="Google Shape;1783;p51"/>
          <p:cNvSpPr txBox="1"/>
          <p:nvPr/>
        </p:nvSpPr>
        <p:spPr>
          <a:xfrm>
            <a:off x="5661276" y="127900"/>
            <a:ext cx="143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Demonstration</a:t>
            </a:r>
            <a:endParaRPr b="1" u="sng">
              <a:solidFill>
                <a:srgbClr val="858585"/>
              </a:solidFill>
              <a:latin typeface="Hind"/>
              <a:ea typeface="Hind"/>
              <a:cs typeface="Hind"/>
              <a:sym typeface="Hind"/>
            </a:endParaRPr>
          </a:p>
        </p:txBody>
      </p:sp>
      <p:sp>
        <p:nvSpPr>
          <p:cNvPr id="1784" name="Google Shape;1784;p51"/>
          <p:cNvSpPr txBox="1"/>
          <p:nvPr/>
        </p:nvSpPr>
        <p:spPr>
          <a:xfrm>
            <a:off x="7347475" y="12790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sp>
        <p:nvSpPr>
          <p:cNvPr id="1785" name="Google Shape;1785;p51"/>
          <p:cNvSpPr txBox="1"/>
          <p:nvPr/>
        </p:nvSpPr>
        <p:spPr>
          <a:xfrm>
            <a:off x="1023225" y="3176525"/>
            <a:ext cx="2415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None/>
            </a:pPr>
            <a:r>
              <a:rPr lang="en" sz="1600">
                <a:solidFill>
                  <a:schemeClr val="dk2"/>
                </a:solidFill>
                <a:latin typeface="Hind"/>
                <a:ea typeface="Hind"/>
                <a:cs typeface="Hind"/>
                <a:sym typeface="Hind"/>
              </a:rPr>
              <a:t>Map UI is configured and rendered properly. </a:t>
            </a:r>
            <a:endParaRPr sz="1600">
              <a:solidFill>
                <a:schemeClr val="dk2"/>
              </a:solidFill>
              <a:latin typeface="Hind"/>
              <a:ea typeface="Hind"/>
              <a:cs typeface="Hind"/>
              <a:sym typeface="Hind"/>
            </a:endParaRPr>
          </a:p>
        </p:txBody>
      </p:sp>
      <p:sp>
        <p:nvSpPr>
          <p:cNvPr id="1786" name="Google Shape;1786;p51"/>
          <p:cNvSpPr txBox="1"/>
          <p:nvPr/>
        </p:nvSpPr>
        <p:spPr>
          <a:xfrm>
            <a:off x="3715238" y="3176525"/>
            <a:ext cx="2477400" cy="6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
              </a:spcAft>
              <a:buNone/>
            </a:pPr>
            <a:r>
              <a:rPr lang="en" sz="1600">
                <a:solidFill>
                  <a:schemeClr val="dk2"/>
                </a:solidFill>
                <a:latin typeface="Hind"/>
                <a:ea typeface="Hind"/>
                <a:cs typeface="Hind"/>
                <a:sym typeface="Hind"/>
              </a:rPr>
              <a:t>Type filters and distance filters work properly.</a:t>
            </a:r>
            <a:endParaRPr sz="1600">
              <a:solidFill>
                <a:schemeClr val="dk2"/>
              </a:solidFill>
              <a:latin typeface="Hind"/>
              <a:ea typeface="Hind"/>
              <a:cs typeface="Hind"/>
              <a:sym typeface="Hind"/>
            </a:endParaRPr>
          </a:p>
        </p:txBody>
      </p:sp>
      <p:sp>
        <p:nvSpPr>
          <p:cNvPr id="1787" name="Google Shape;1787;p51"/>
          <p:cNvSpPr txBox="1"/>
          <p:nvPr/>
        </p:nvSpPr>
        <p:spPr>
          <a:xfrm>
            <a:off x="6589800" y="3261500"/>
            <a:ext cx="229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None/>
            </a:pPr>
            <a:r>
              <a:rPr lang="en" sz="1600">
                <a:solidFill>
                  <a:schemeClr val="dk2"/>
                </a:solidFill>
                <a:latin typeface="Hind"/>
                <a:ea typeface="Hind"/>
                <a:cs typeface="Hind"/>
                <a:sym typeface="Hind"/>
              </a:rPr>
              <a:t>Pop up UI is rendered.</a:t>
            </a:r>
            <a:endParaRPr sz="1600">
              <a:solidFill>
                <a:schemeClr val="dk2"/>
              </a:solidFill>
              <a:latin typeface="Hind"/>
              <a:ea typeface="Hind"/>
              <a:cs typeface="Hind"/>
              <a:sym typeface="Hind"/>
            </a:endParaRPr>
          </a:p>
        </p:txBody>
      </p:sp>
      <p:grpSp>
        <p:nvGrpSpPr>
          <p:cNvPr id="1788" name="Google Shape;1788;p51"/>
          <p:cNvGrpSpPr/>
          <p:nvPr/>
        </p:nvGrpSpPr>
        <p:grpSpPr>
          <a:xfrm>
            <a:off x="6360669" y="3337545"/>
            <a:ext cx="271596" cy="278994"/>
            <a:chOff x="715921" y="1125137"/>
            <a:chExt cx="465300" cy="465300"/>
          </a:xfrm>
        </p:grpSpPr>
        <p:sp>
          <p:nvSpPr>
            <p:cNvPr id="1789" name="Google Shape;1789;p51"/>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790" name="Google Shape;1790;p51"/>
            <p:cNvGrpSpPr/>
            <p:nvPr/>
          </p:nvGrpSpPr>
          <p:grpSpPr>
            <a:xfrm>
              <a:off x="847265" y="1286187"/>
              <a:ext cx="202667" cy="143159"/>
              <a:chOff x="6311562" y="1410625"/>
              <a:chExt cx="736437" cy="520200"/>
            </a:xfrm>
          </p:grpSpPr>
          <p:sp>
            <p:nvSpPr>
              <p:cNvPr id="1791" name="Google Shape;1791;p51"/>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3" name="Google Shape;1793;p51"/>
          <p:cNvSpPr txBox="1"/>
          <p:nvPr/>
        </p:nvSpPr>
        <p:spPr>
          <a:xfrm>
            <a:off x="995100" y="3859075"/>
            <a:ext cx="2248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 sz="1600">
                <a:solidFill>
                  <a:schemeClr val="dk2"/>
                </a:solidFill>
                <a:latin typeface="Hind"/>
                <a:ea typeface="Hind"/>
                <a:cs typeface="Hind"/>
                <a:sym typeface="Hind"/>
              </a:rPr>
              <a:t>Markers, Info Windows are rendered.</a:t>
            </a:r>
            <a:endParaRPr>
              <a:latin typeface="Hind"/>
              <a:ea typeface="Hind"/>
              <a:cs typeface="Hind"/>
              <a:sym typeface="Hind"/>
            </a:endParaRPr>
          </a:p>
        </p:txBody>
      </p:sp>
      <p:sp>
        <p:nvSpPr>
          <p:cNvPr id="1794" name="Google Shape;1794;p51"/>
          <p:cNvSpPr txBox="1"/>
          <p:nvPr/>
        </p:nvSpPr>
        <p:spPr>
          <a:xfrm>
            <a:off x="6589763" y="3754163"/>
            <a:ext cx="182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 sz="1600">
                <a:solidFill>
                  <a:schemeClr val="dk2"/>
                </a:solidFill>
                <a:latin typeface="Hind"/>
                <a:ea typeface="Hind"/>
                <a:cs typeface="Hind"/>
                <a:sym typeface="Hind"/>
              </a:rPr>
              <a:t>Regex validation .</a:t>
            </a:r>
            <a:endParaRPr sz="1600">
              <a:solidFill>
                <a:schemeClr val="dk2"/>
              </a:solidFill>
              <a:latin typeface="Hind"/>
              <a:ea typeface="Hind"/>
              <a:cs typeface="Hind"/>
              <a:sym typeface="Hind"/>
            </a:endParaRPr>
          </a:p>
        </p:txBody>
      </p:sp>
      <p:sp>
        <p:nvSpPr>
          <p:cNvPr id="1795" name="Google Shape;1795;p51"/>
          <p:cNvSpPr txBox="1"/>
          <p:nvPr/>
        </p:nvSpPr>
        <p:spPr>
          <a:xfrm>
            <a:off x="6589788" y="424685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None/>
            </a:pPr>
            <a:r>
              <a:rPr lang="en" sz="1600">
                <a:solidFill>
                  <a:schemeClr val="dk2"/>
                </a:solidFill>
                <a:latin typeface="Hind"/>
                <a:ea typeface="Hind"/>
                <a:cs typeface="Hind"/>
                <a:sym typeface="Hind"/>
              </a:rPr>
              <a:t>Duplication elimination.</a:t>
            </a:r>
            <a:endParaRPr sz="1600">
              <a:solidFill>
                <a:schemeClr val="dk2"/>
              </a:solidFill>
              <a:latin typeface="Hind"/>
              <a:ea typeface="Hind"/>
              <a:cs typeface="Hind"/>
              <a:sym typeface="Hind"/>
            </a:endParaRPr>
          </a:p>
        </p:txBody>
      </p:sp>
      <p:sp>
        <p:nvSpPr>
          <p:cNvPr id="1796" name="Google Shape;1796;p51"/>
          <p:cNvSpPr txBox="1"/>
          <p:nvPr/>
        </p:nvSpPr>
        <p:spPr>
          <a:xfrm>
            <a:off x="3775450" y="3890550"/>
            <a:ext cx="2477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 sz="1600">
                <a:solidFill>
                  <a:schemeClr val="dk2"/>
                </a:solidFill>
                <a:latin typeface="Hind"/>
                <a:ea typeface="Hind"/>
                <a:cs typeface="Hind"/>
                <a:sym typeface="Hind"/>
              </a:rPr>
              <a:t>Autocomplete works, search flow complete successfully.</a:t>
            </a:r>
            <a:endParaRPr>
              <a:latin typeface="Hind"/>
              <a:ea typeface="Hind"/>
              <a:cs typeface="Hind"/>
              <a:sym typeface="Hind"/>
            </a:endParaRPr>
          </a:p>
        </p:txBody>
      </p:sp>
      <p:grpSp>
        <p:nvGrpSpPr>
          <p:cNvPr id="1797" name="Google Shape;1797;p51"/>
          <p:cNvGrpSpPr/>
          <p:nvPr/>
        </p:nvGrpSpPr>
        <p:grpSpPr>
          <a:xfrm>
            <a:off x="761469" y="3934970"/>
            <a:ext cx="271596" cy="278994"/>
            <a:chOff x="715921" y="1125137"/>
            <a:chExt cx="465300" cy="465300"/>
          </a:xfrm>
        </p:grpSpPr>
        <p:sp>
          <p:nvSpPr>
            <p:cNvPr id="1798" name="Google Shape;1798;p51"/>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799" name="Google Shape;1799;p51"/>
            <p:cNvGrpSpPr/>
            <p:nvPr/>
          </p:nvGrpSpPr>
          <p:grpSpPr>
            <a:xfrm>
              <a:off x="847265" y="1286187"/>
              <a:ext cx="202667" cy="143159"/>
              <a:chOff x="6311562" y="1410625"/>
              <a:chExt cx="736437" cy="520200"/>
            </a:xfrm>
          </p:grpSpPr>
          <p:sp>
            <p:nvSpPr>
              <p:cNvPr id="1800" name="Google Shape;1800;p51"/>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2" name="Google Shape;1802;p51"/>
          <p:cNvGrpSpPr/>
          <p:nvPr/>
        </p:nvGrpSpPr>
        <p:grpSpPr>
          <a:xfrm>
            <a:off x="761469" y="3295758"/>
            <a:ext cx="271596" cy="278994"/>
            <a:chOff x="715921" y="1125137"/>
            <a:chExt cx="465300" cy="465300"/>
          </a:xfrm>
        </p:grpSpPr>
        <p:sp>
          <p:nvSpPr>
            <p:cNvPr id="1803" name="Google Shape;1803;p51"/>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04" name="Google Shape;1804;p51"/>
            <p:cNvGrpSpPr/>
            <p:nvPr/>
          </p:nvGrpSpPr>
          <p:grpSpPr>
            <a:xfrm>
              <a:off x="847265" y="1286187"/>
              <a:ext cx="202667" cy="143159"/>
              <a:chOff x="6311562" y="1410625"/>
              <a:chExt cx="736437" cy="520200"/>
            </a:xfrm>
          </p:grpSpPr>
          <p:sp>
            <p:nvSpPr>
              <p:cNvPr id="1805" name="Google Shape;1805;p51"/>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7" name="Google Shape;1807;p51"/>
          <p:cNvGrpSpPr/>
          <p:nvPr/>
        </p:nvGrpSpPr>
        <p:grpSpPr>
          <a:xfrm>
            <a:off x="3500856" y="3261495"/>
            <a:ext cx="271596" cy="278994"/>
            <a:chOff x="715921" y="1125137"/>
            <a:chExt cx="465300" cy="465300"/>
          </a:xfrm>
        </p:grpSpPr>
        <p:sp>
          <p:nvSpPr>
            <p:cNvPr id="1808" name="Google Shape;1808;p51"/>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09" name="Google Shape;1809;p51"/>
            <p:cNvGrpSpPr/>
            <p:nvPr/>
          </p:nvGrpSpPr>
          <p:grpSpPr>
            <a:xfrm>
              <a:off x="847265" y="1286187"/>
              <a:ext cx="202667" cy="143159"/>
              <a:chOff x="6311562" y="1410625"/>
              <a:chExt cx="736437" cy="520200"/>
            </a:xfrm>
          </p:grpSpPr>
          <p:sp>
            <p:nvSpPr>
              <p:cNvPr id="1810" name="Google Shape;1810;p51"/>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2" name="Google Shape;1812;p51"/>
          <p:cNvGrpSpPr/>
          <p:nvPr/>
        </p:nvGrpSpPr>
        <p:grpSpPr>
          <a:xfrm>
            <a:off x="3500856" y="3989795"/>
            <a:ext cx="271596" cy="278994"/>
            <a:chOff x="715921" y="1125137"/>
            <a:chExt cx="465300" cy="465300"/>
          </a:xfrm>
        </p:grpSpPr>
        <p:sp>
          <p:nvSpPr>
            <p:cNvPr id="1813" name="Google Shape;1813;p51"/>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14" name="Google Shape;1814;p51"/>
            <p:cNvGrpSpPr/>
            <p:nvPr/>
          </p:nvGrpSpPr>
          <p:grpSpPr>
            <a:xfrm>
              <a:off x="847265" y="1286187"/>
              <a:ext cx="202667" cy="143159"/>
              <a:chOff x="6311562" y="1410625"/>
              <a:chExt cx="736437" cy="520200"/>
            </a:xfrm>
          </p:grpSpPr>
          <p:sp>
            <p:nvSpPr>
              <p:cNvPr id="1815" name="Google Shape;1815;p51"/>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7" name="Google Shape;1817;p51"/>
          <p:cNvGrpSpPr/>
          <p:nvPr/>
        </p:nvGrpSpPr>
        <p:grpSpPr>
          <a:xfrm>
            <a:off x="6360656" y="3830220"/>
            <a:ext cx="271596" cy="278994"/>
            <a:chOff x="715921" y="1125137"/>
            <a:chExt cx="465300" cy="465300"/>
          </a:xfrm>
        </p:grpSpPr>
        <p:sp>
          <p:nvSpPr>
            <p:cNvPr id="1818" name="Google Shape;1818;p51"/>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19" name="Google Shape;1819;p51"/>
            <p:cNvGrpSpPr/>
            <p:nvPr/>
          </p:nvGrpSpPr>
          <p:grpSpPr>
            <a:xfrm>
              <a:off x="847265" y="1286187"/>
              <a:ext cx="202667" cy="143159"/>
              <a:chOff x="6311562" y="1410625"/>
              <a:chExt cx="736437" cy="520200"/>
            </a:xfrm>
          </p:grpSpPr>
          <p:sp>
            <p:nvSpPr>
              <p:cNvPr id="1820" name="Google Shape;1820;p51"/>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1"/>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2" name="Google Shape;1822;p51"/>
          <p:cNvGrpSpPr/>
          <p:nvPr/>
        </p:nvGrpSpPr>
        <p:grpSpPr>
          <a:xfrm>
            <a:off x="6360656" y="4319745"/>
            <a:ext cx="271596" cy="278994"/>
            <a:chOff x="715921" y="1125137"/>
            <a:chExt cx="465300" cy="465300"/>
          </a:xfrm>
        </p:grpSpPr>
        <p:sp>
          <p:nvSpPr>
            <p:cNvPr id="1823" name="Google Shape;1823;p51"/>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24" name="Google Shape;1824;p51"/>
            <p:cNvGrpSpPr/>
            <p:nvPr/>
          </p:nvGrpSpPr>
          <p:grpSpPr>
            <a:xfrm>
              <a:off x="847265" y="1286187"/>
              <a:ext cx="202667" cy="143159"/>
              <a:chOff x="6311562" y="1410625"/>
              <a:chExt cx="736437" cy="520200"/>
            </a:xfrm>
          </p:grpSpPr>
          <p:sp>
            <p:nvSpPr>
              <p:cNvPr id="1825" name="Google Shape;1825;p51"/>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1"/>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5"/>
                                        </p:tgtEl>
                                        <p:attrNameLst>
                                          <p:attrName>style.visibility</p:attrName>
                                        </p:attrNameLst>
                                      </p:cBhvr>
                                      <p:to>
                                        <p:strVal val="visible"/>
                                      </p:to>
                                    </p:set>
                                    <p:animEffect transition="in" filter="fade">
                                      <p:cBhvr>
                                        <p:cTn id="7" dur="500"/>
                                        <p:tgtEl>
                                          <p:spTgt spid="1785"/>
                                        </p:tgtEl>
                                      </p:cBhvr>
                                    </p:animEffect>
                                  </p:childTnLst>
                                </p:cTn>
                              </p:par>
                              <p:par>
                                <p:cTn id="8" presetID="10" presetClass="entr" presetSubtype="0" fill="hold" nodeType="withEffect">
                                  <p:stCondLst>
                                    <p:cond delay="0"/>
                                  </p:stCondLst>
                                  <p:childTnLst>
                                    <p:set>
                                      <p:cBhvr>
                                        <p:cTn id="9" dur="1" fill="hold">
                                          <p:stCondLst>
                                            <p:cond delay="0"/>
                                          </p:stCondLst>
                                        </p:cTn>
                                        <p:tgtEl>
                                          <p:spTgt spid="1793"/>
                                        </p:tgtEl>
                                        <p:attrNameLst>
                                          <p:attrName>style.visibility</p:attrName>
                                        </p:attrNameLst>
                                      </p:cBhvr>
                                      <p:to>
                                        <p:strVal val="visible"/>
                                      </p:to>
                                    </p:set>
                                    <p:animEffect transition="in" filter="fade">
                                      <p:cBhvr>
                                        <p:cTn id="10" dur="500"/>
                                        <p:tgtEl>
                                          <p:spTgt spid="1793"/>
                                        </p:tgtEl>
                                      </p:cBhvr>
                                    </p:animEffect>
                                  </p:childTnLst>
                                </p:cTn>
                              </p:par>
                              <p:par>
                                <p:cTn id="11" presetID="10" presetClass="entr" presetSubtype="0" fill="hold" nodeType="withEffect">
                                  <p:stCondLst>
                                    <p:cond delay="0"/>
                                  </p:stCondLst>
                                  <p:childTnLst>
                                    <p:set>
                                      <p:cBhvr>
                                        <p:cTn id="12" dur="1" fill="hold">
                                          <p:stCondLst>
                                            <p:cond delay="0"/>
                                          </p:stCondLst>
                                        </p:cTn>
                                        <p:tgtEl>
                                          <p:spTgt spid="1797"/>
                                        </p:tgtEl>
                                        <p:attrNameLst>
                                          <p:attrName>style.visibility</p:attrName>
                                        </p:attrNameLst>
                                      </p:cBhvr>
                                      <p:to>
                                        <p:strVal val="visible"/>
                                      </p:to>
                                    </p:set>
                                    <p:animEffect transition="in" filter="fade">
                                      <p:cBhvr>
                                        <p:cTn id="13" dur="500"/>
                                        <p:tgtEl>
                                          <p:spTgt spid="1797"/>
                                        </p:tgtEl>
                                      </p:cBhvr>
                                    </p:animEffect>
                                  </p:childTnLst>
                                </p:cTn>
                              </p:par>
                              <p:par>
                                <p:cTn id="14" presetID="10" presetClass="entr" presetSubtype="0" fill="hold" nodeType="withEffect">
                                  <p:stCondLst>
                                    <p:cond delay="0"/>
                                  </p:stCondLst>
                                  <p:childTnLst>
                                    <p:set>
                                      <p:cBhvr>
                                        <p:cTn id="15" dur="1" fill="hold">
                                          <p:stCondLst>
                                            <p:cond delay="0"/>
                                          </p:stCondLst>
                                        </p:cTn>
                                        <p:tgtEl>
                                          <p:spTgt spid="1802"/>
                                        </p:tgtEl>
                                        <p:attrNameLst>
                                          <p:attrName>style.visibility</p:attrName>
                                        </p:attrNameLst>
                                      </p:cBhvr>
                                      <p:to>
                                        <p:strVal val="visible"/>
                                      </p:to>
                                    </p:set>
                                    <p:animEffect transition="in" filter="fade">
                                      <p:cBhvr>
                                        <p:cTn id="16" dur="500"/>
                                        <p:tgtEl>
                                          <p:spTgt spid="180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86"/>
                                        </p:tgtEl>
                                        <p:attrNameLst>
                                          <p:attrName>style.visibility</p:attrName>
                                        </p:attrNameLst>
                                      </p:cBhvr>
                                      <p:to>
                                        <p:strVal val="visible"/>
                                      </p:to>
                                    </p:set>
                                    <p:animEffect transition="in" filter="fade">
                                      <p:cBhvr>
                                        <p:cTn id="21" dur="500"/>
                                        <p:tgtEl>
                                          <p:spTgt spid="1786"/>
                                        </p:tgtEl>
                                      </p:cBhvr>
                                    </p:animEffect>
                                  </p:childTnLst>
                                </p:cTn>
                              </p:par>
                              <p:par>
                                <p:cTn id="22" presetID="10" presetClass="entr" presetSubtype="0" fill="hold" nodeType="withEffect">
                                  <p:stCondLst>
                                    <p:cond delay="0"/>
                                  </p:stCondLst>
                                  <p:childTnLst>
                                    <p:set>
                                      <p:cBhvr>
                                        <p:cTn id="23" dur="1" fill="hold">
                                          <p:stCondLst>
                                            <p:cond delay="0"/>
                                          </p:stCondLst>
                                        </p:cTn>
                                        <p:tgtEl>
                                          <p:spTgt spid="1796"/>
                                        </p:tgtEl>
                                        <p:attrNameLst>
                                          <p:attrName>style.visibility</p:attrName>
                                        </p:attrNameLst>
                                      </p:cBhvr>
                                      <p:to>
                                        <p:strVal val="visible"/>
                                      </p:to>
                                    </p:set>
                                    <p:animEffect transition="in" filter="fade">
                                      <p:cBhvr>
                                        <p:cTn id="24" dur="500"/>
                                        <p:tgtEl>
                                          <p:spTgt spid="1796"/>
                                        </p:tgtEl>
                                      </p:cBhvr>
                                    </p:animEffect>
                                  </p:childTnLst>
                                </p:cTn>
                              </p:par>
                              <p:par>
                                <p:cTn id="25" presetID="10" presetClass="entr" presetSubtype="0" fill="hold" nodeType="withEffect">
                                  <p:stCondLst>
                                    <p:cond delay="0"/>
                                  </p:stCondLst>
                                  <p:childTnLst>
                                    <p:set>
                                      <p:cBhvr>
                                        <p:cTn id="26" dur="1" fill="hold">
                                          <p:stCondLst>
                                            <p:cond delay="0"/>
                                          </p:stCondLst>
                                        </p:cTn>
                                        <p:tgtEl>
                                          <p:spTgt spid="1807"/>
                                        </p:tgtEl>
                                        <p:attrNameLst>
                                          <p:attrName>style.visibility</p:attrName>
                                        </p:attrNameLst>
                                      </p:cBhvr>
                                      <p:to>
                                        <p:strVal val="visible"/>
                                      </p:to>
                                    </p:set>
                                    <p:animEffect transition="in" filter="fade">
                                      <p:cBhvr>
                                        <p:cTn id="27" dur="500"/>
                                        <p:tgtEl>
                                          <p:spTgt spid="1807"/>
                                        </p:tgtEl>
                                      </p:cBhvr>
                                    </p:animEffect>
                                  </p:childTnLst>
                                </p:cTn>
                              </p:par>
                              <p:par>
                                <p:cTn id="28" presetID="10" presetClass="entr" presetSubtype="0" fill="hold" nodeType="withEffect">
                                  <p:stCondLst>
                                    <p:cond delay="0"/>
                                  </p:stCondLst>
                                  <p:childTnLst>
                                    <p:set>
                                      <p:cBhvr>
                                        <p:cTn id="29" dur="1" fill="hold">
                                          <p:stCondLst>
                                            <p:cond delay="0"/>
                                          </p:stCondLst>
                                        </p:cTn>
                                        <p:tgtEl>
                                          <p:spTgt spid="1812"/>
                                        </p:tgtEl>
                                        <p:attrNameLst>
                                          <p:attrName>style.visibility</p:attrName>
                                        </p:attrNameLst>
                                      </p:cBhvr>
                                      <p:to>
                                        <p:strVal val="visible"/>
                                      </p:to>
                                    </p:set>
                                    <p:animEffect transition="in" filter="fade">
                                      <p:cBhvr>
                                        <p:cTn id="30" dur="500"/>
                                        <p:tgtEl>
                                          <p:spTgt spid="18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87"/>
                                        </p:tgtEl>
                                        <p:attrNameLst>
                                          <p:attrName>style.visibility</p:attrName>
                                        </p:attrNameLst>
                                      </p:cBhvr>
                                      <p:to>
                                        <p:strVal val="visible"/>
                                      </p:to>
                                    </p:set>
                                    <p:animEffect transition="in" filter="fade">
                                      <p:cBhvr>
                                        <p:cTn id="35" dur="500"/>
                                        <p:tgtEl>
                                          <p:spTgt spid="1787"/>
                                        </p:tgtEl>
                                      </p:cBhvr>
                                    </p:animEffect>
                                  </p:childTnLst>
                                </p:cTn>
                              </p:par>
                              <p:par>
                                <p:cTn id="36" presetID="10" presetClass="entr" presetSubtype="0" fill="hold" nodeType="withEffect">
                                  <p:stCondLst>
                                    <p:cond delay="0"/>
                                  </p:stCondLst>
                                  <p:childTnLst>
                                    <p:set>
                                      <p:cBhvr>
                                        <p:cTn id="37" dur="1" fill="hold">
                                          <p:stCondLst>
                                            <p:cond delay="0"/>
                                          </p:stCondLst>
                                        </p:cTn>
                                        <p:tgtEl>
                                          <p:spTgt spid="1788"/>
                                        </p:tgtEl>
                                        <p:attrNameLst>
                                          <p:attrName>style.visibility</p:attrName>
                                        </p:attrNameLst>
                                      </p:cBhvr>
                                      <p:to>
                                        <p:strVal val="visible"/>
                                      </p:to>
                                    </p:set>
                                    <p:animEffect transition="in" filter="fade">
                                      <p:cBhvr>
                                        <p:cTn id="38" dur="500"/>
                                        <p:tgtEl>
                                          <p:spTgt spid="1788"/>
                                        </p:tgtEl>
                                      </p:cBhvr>
                                    </p:animEffect>
                                  </p:childTnLst>
                                </p:cTn>
                              </p:par>
                              <p:par>
                                <p:cTn id="39" presetID="10" presetClass="entr" presetSubtype="0" fill="hold" nodeType="withEffect">
                                  <p:stCondLst>
                                    <p:cond delay="0"/>
                                  </p:stCondLst>
                                  <p:childTnLst>
                                    <p:set>
                                      <p:cBhvr>
                                        <p:cTn id="40" dur="1" fill="hold">
                                          <p:stCondLst>
                                            <p:cond delay="0"/>
                                          </p:stCondLst>
                                        </p:cTn>
                                        <p:tgtEl>
                                          <p:spTgt spid="1794"/>
                                        </p:tgtEl>
                                        <p:attrNameLst>
                                          <p:attrName>style.visibility</p:attrName>
                                        </p:attrNameLst>
                                      </p:cBhvr>
                                      <p:to>
                                        <p:strVal val="visible"/>
                                      </p:to>
                                    </p:set>
                                    <p:animEffect transition="in" filter="fade">
                                      <p:cBhvr>
                                        <p:cTn id="41" dur="500"/>
                                        <p:tgtEl>
                                          <p:spTgt spid="1794"/>
                                        </p:tgtEl>
                                      </p:cBhvr>
                                    </p:animEffect>
                                  </p:childTnLst>
                                </p:cTn>
                              </p:par>
                              <p:par>
                                <p:cTn id="42" presetID="10" presetClass="entr" presetSubtype="0" fill="hold" nodeType="withEffect">
                                  <p:stCondLst>
                                    <p:cond delay="0"/>
                                  </p:stCondLst>
                                  <p:childTnLst>
                                    <p:set>
                                      <p:cBhvr>
                                        <p:cTn id="43" dur="1" fill="hold">
                                          <p:stCondLst>
                                            <p:cond delay="0"/>
                                          </p:stCondLst>
                                        </p:cTn>
                                        <p:tgtEl>
                                          <p:spTgt spid="1795"/>
                                        </p:tgtEl>
                                        <p:attrNameLst>
                                          <p:attrName>style.visibility</p:attrName>
                                        </p:attrNameLst>
                                      </p:cBhvr>
                                      <p:to>
                                        <p:strVal val="visible"/>
                                      </p:to>
                                    </p:set>
                                    <p:animEffect transition="in" filter="fade">
                                      <p:cBhvr>
                                        <p:cTn id="44" dur="500"/>
                                        <p:tgtEl>
                                          <p:spTgt spid="1795"/>
                                        </p:tgtEl>
                                      </p:cBhvr>
                                    </p:animEffect>
                                  </p:childTnLst>
                                </p:cTn>
                              </p:par>
                              <p:par>
                                <p:cTn id="45" presetID="10" presetClass="entr" presetSubtype="0" fill="hold" nodeType="withEffect">
                                  <p:stCondLst>
                                    <p:cond delay="0"/>
                                  </p:stCondLst>
                                  <p:childTnLst>
                                    <p:set>
                                      <p:cBhvr>
                                        <p:cTn id="46" dur="1" fill="hold">
                                          <p:stCondLst>
                                            <p:cond delay="0"/>
                                          </p:stCondLst>
                                        </p:cTn>
                                        <p:tgtEl>
                                          <p:spTgt spid="1817"/>
                                        </p:tgtEl>
                                        <p:attrNameLst>
                                          <p:attrName>style.visibility</p:attrName>
                                        </p:attrNameLst>
                                      </p:cBhvr>
                                      <p:to>
                                        <p:strVal val="visible"/>
                                      </p:to>
                                    </p:set>
                                    <p:animEffect transition="in" filter="fade">
                                      <p:cBhvr>
                                        <p:cTn id="47" dur="500"/>
                                        <p:tgtEl>
                                          <p:spTgt spid="1817"/>
                                        </p:tgtEl>
                                      </p:cBhvr>
                                    </p:animEffect>
                                  </p:childTnLst>
                                </p:cTn>
                              </p:par>
                              <p:par>
                                <p:cTn id="48" presetID="10" presetClass="entr" presetSubtype="0" fill="hold" nodeType="withEffect">
                                  <p:stCondLst>
                                    <p:cond delay="0"/>
                                  </p:stCondLst>
                                  <p:childTnLst>
                                    <p:set>
                                      <p:cBhvr>
                                        <p:cTn id="49" dur="1" fill="hold">
                                          <p:stCondLst>
                                            <p:cond delay="0"/>
                                          </p:stCondLst>
                                        </p:cTn>
                                        <p:tgtEl>
                                          <p:spTgt spid="1822"/>
                                        </p:tgtEl>
                                        <p:attrNameLst>
                                          <p:attrName>style.visibility</p:attrName>
                                        </p:attrNameLst>
                                      </p:cBhvr>
                                      <p:to>
                                        <p:strVal val="visible"/>
                                      </p:to>
                                    </p:set>
                                    <p:animEffect transition="in" filter="fade">
                                      <p:cBhvr>
                                        <p:cTn id="50" dur="500"/>
                                        <p:tgtEl>
                                          <p:spTgt spid="1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52"/>
          <p:cNvSpPr/>
          <p:nvPr/>
        </p:nvSpPr>
        <p:spPr>
          <a:xfrm>
            <a:off x="713275" y="445025"/>
            <a:ext cx="2951100" cy="6372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txBox="1">
            <a:spLocks noGrp="1"/>
          </p:cNvSpPr>
          <p:nvPr>
            <p:ph type="title"/>
          </p:nvPr>
        </p:nvSpPr>
        <p:spPr>
          <a:xfrm>
            <a:off x="763475" y="445025"/>
            <a:ext cx="290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sp>
        <p:nvSpPr>
          <p:cNvPr id="1833" name="Google Shape;1833;p52"/>
          <p:cNvSpPr/>
          <p:nvPr/>
        </p:nvSpPr>
        <p:spPr>
          <a:xfrm rot="-7556117">
            <a:off x="8677191" y="3283654"/>
            <a:ext cx="148957" cy="3017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txBox="1"/>
          <p:nvPr/>
        </p:nvSpPr>
        <p:spPr>
          <a:xfrm>
            <a:off x="0" y="2264550"/>
            <a:ext cx="30339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600">
              <a:latin typeface="Hind"/>
              <a:ea typeface="Hind"/>
              <a:cs typeface="Hind"/>
              <a:sym typeface="Hind"/>
            </a:endParaRPr>
          </a:p>
        </p:txBody>
      </p:sp>
      <p:sp>
        <p:nvSpPr>
          <p:cNvPr id="1835" name="Google Shape;1835;p52"/>
          <p:cNvSpPr txBox="1">
            <a:spLocks noGrp="1"/>
          </p:cNvSpPr>
          <p:nvPr>
            <p:ph type="title" idx="4294967295"/>
          </p:nvPr>
        </p:nvSpPr>
        <p:spPr>
          <a:xfrm>
            <a:off x="412875" y="1473825"/>
            <a:ext cx="82125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Use case:</a:t>
            </a:r>
            <a:r>
              <a:rPr lang="en" sz="2000"/>
              <a:t> Subscribing to email for new recycling events in Singapore</a:t>
            </a:r>
            <a:endParaRPr sz="2000"/>
          </a:p>
        </p:txBody>
      </p:sp>
      <p:sp>
        <p:nvSpPr>
          <p:cNvPr id="1836" name="Google Shape;1836;p52"/>
          <p:cNvSpPr txBox="1"/>
          <p:nvPr/>
        </p:nvSpPr>
        <p:spPr>
          <a:xfrm>
            <a:off x="913575" y="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Requirement Specification</a:t>
            </a:r>
            <a:endParaRPr b="1" u="sng">
              <a:solidFill>
                <a:srgbClr val="858585"/>
              </a:solidFill>
              <a:latin typeface="Hind"/>
              <a:ea typeface="Hind"/>
              <a:cs typeface="Hind"/>
              <a:sym typeface="Hind"/>
            </a:endParaRPr>
          </a:p>
        </p:txBody>
      </p:sp>
      <p:sp>
        <p:nvSpPr>
          <p:cNvPr id="1837" name="Google Shape;1837;p52"/>
          <p:cNvSpPr txBox="1"/>
          <p:nvPr/>
        </p:nvSpPr>
        <p:spPr>
          <a:xfrm>
            <a:off x="3310850" y="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838" name="Google Shape;1838;p52"/>
          <p:cNvSpPr txBox="1"/>
          <p:nvPr/>
        </p:nvSpPr>
        <p:spPr>
          <a:xfrm>
            <a:off x="4294223" y="0"/>
            <a:ext cx="14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Implementation</a:t>
            </a:r>
            <a:endParaRPr>
              <a:solidFill>
                <a:srgbClr val="BCC9D4"/>
              </a:solidFill>
              <a:latin typeface="Hind"/>
              <a:ea typeface="Hind"/>
              <a:cs typeface="Hind"/>
              <a:sym typeface="Hind"/>
            </a:endParaRPr>
          </a:p>
        </p:txBody>
      </p:sp>
      <p:sp>
        <p:nvSpPr>
          <p:cNvPr id="1839" name="Google Shape;1839;p52"/>
          <p:cNvSpPr txBox="1"/>
          <p:nvPr/>
        </p:nvSpPr>
        <p:spPr>
          <a:xfrm>
            <a:off x="5956313" y="0"/>
            <a:ext cx="133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Demonstration</a:t>
            </a:r>
            <a:endParaRPr>
              <a:solidFill>
                <a:srgbClr val="BCC9D4"/>
              </a:solidFill>
              <a:latin typeface="Hind"/>
              <a:ea typeface="Hind"/>
              <a:cs typeface="Hind"/>
              <a:sym typeface="Hind"/>
            </a:endParaRPr>
          </a:p>
        </p:txBody>
      </p:sp>
      <p:sp>
        <p:nvSpPr>
          <p:cNvPr id="1840" name="Google Shape;1840;p52"/>
          <p:cNvSpPr txBox="1"/>
          <p:nvPr/>
        </p:nvSpPr>
        <p:spPr>
          <a:xfrm>
            <a:off x="7542225" y="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pic>
        <p:nvPicPr>
          <p:cNvPr id="1841" name="Google Shape;1841;p52"/>
          <p:cNvPicPr preferRelativeResize="0"/>
          <p:nvPr/>
        </p:nvPicPr>
        <p:blipFill>
          <a:blip r:embed="rId3">
            <a:alphaModFix/>
          </a:blip>
          <a:stretch>
            <a:fillRect/>
          </a:stretch>
        </p:blipFill>
        <p:spPr>
          <a:xfrm>
            <a:off x="323400" y="1995025"/>
            <a:ext cx="8153026" cy="2879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53"/>
          <p:cNvSpPr txBox="1">
            <a:spLocks noGrp="1"/>
          </p:cNvSpPr>
          <p:nvPr>
            <p:ph type="subTitle" idx="2"/>
          </p:nvPr>
        </p:nvSpPr>
        <p:spPr>
          <a:xfrm>
            <a:off x="1509200" y="1992016"/>
            <a:ext cx="2299500" cy="9687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Pop-up card appears on click and backgrounds, styling are displayed</a:t>
            </a:r>
            <a:endParaRPr/>
          </a:p>
        </p:txBody>
      </p:sp>
      <p:sp>
        <p:nvSpPr>
          <p:cNvPr id="1847" name="Google Shape;1847;p53"/>
          <p:cNvSpPr txBox="1">
            <a:spLocks noGrp="1"/>
          </p:cNvSpPr>
          <p:nvPr>
            <p:ph type="title" idx="3"/>
          </p:nvPr>
        </p:nvSpPr>
        <p:spPr>
          <a:xfrm>
            <a:off x="1509200" y="1790142"/>
            <a:ext cx="2209800" cy="40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Pop-up card component</a:t>
            </a:r>
            <a:endParaRPr sz="1700"/>
          </a:p>
        </p:txBody>
      </p:sp>
      <p:sp>
        <p:nvSpPr>
          <p:cNvPr id="1848" name="Google Shape;1848;p53"/>
          <p:cNvSpPr txBox="1">
            <a:spLocks noGrp="1"/>
          </p:cNvSpPr>
          <p:nvPr>
            <p:ph type="subTitle" idx="6"/>
          </p:nvPr>
        </p:nvSpPr>
        <p:spPr>
          <a:xfrm>
            <a:off x="5134850" y="2009375"/>
            <a:ext cx="2560200" cy="9687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Page title, CSS, favicon and Open Graph attributes are properly configured</a:t>
            </a:r>
            <a:endParaRPr/>
          </a:p>
        </p:txBody>
      </p:sp>
      <p:sp>
        <p:nvSpPr>
          <p:cNvPr id="1849" name="Google Shape;1849;p53"/>
          <p:cNvSpPr txBox="1">
            <a:spLocks noGrp="1"/>
          </p:cNvSpPr>
          <p:nvPr>
            <p:ph type="title" idx="7"/>
          </p:nvPr>
        </p:nvSpPr>
        <p:spPr>
          <a:xfrm>
            <a:off x="5136039" y="1807500"/>
            <a:ext cx="2297100" cy="40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Metadata and favicon</a:t>
            </a:r>
            <a:endParaRPr/>
          </a:p>
        </p:txBody>
      </p:sp>
      <p:sp>
        <p:nvSpPr>
          <p:cNvPr id="1850" name="Google Shape;1850;p53"/>
          <p:cNvSpPr txBox="1"/>
          <p:nvPr/>
        </p:nvSpPr>
        <p:spPr>
          <a:xfrm>
            <a:off x="718825" y="12790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Requirement Specification</a:t>
            </a:r>
            <a:endParaRPr>
              <a:solidFill>
                <a:srgbClr val="BCC9D4"/>
              </a:solidFill>
              <a:latin typeface="Hind"/>
              <a:ea typeface="Hind"/>
              <a:cs typeface="Hind"/>
              <a:sym typeface="Hind"/>
            </a:endParaRPr>
          </a:p>
        </p:txBody>
      </p:sp>
      <p:sp>
        <p:nvSpPr>
          <p:cNvPr id="1851" name="Google Shape;1851;p53"/>
          <p:cNvSpPr txBox="1"/>
          <p:nvPr/>
        </p:nvSpPr>
        <p:spPr>
          <a:xfrm>
            <a:off x="3116100" y="12790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852" name="Google Shape;1852;p53"/>
          <p:cNvSpPr txBox="1"/>
          <p:nvPr/>
        </p:nvSpPr>
        <p:spPr>
          <a:xfrm>
            <a:off x="3933900" y="127900"/>
            <a:ext cx="157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Implementation</a:t>
            </a:r>
            <a:endParaRPr b="1" u="sng">
              <a:solidFill>
                <a:srgbClr val="858585"/>
              </a:solidFill>
              <a:latin typeface="Hind"/>
              <a:ea typeface="Hind"/>
              <a:cs typeface="Hind"/>
              <a:sym typeface="Hind"/>
            </a:endParaRPr>
          </a:p>
        </p:txBody>
      </p:sp>
      <p:sp>
        <p:nvSpPr>
          <p:cNvPr id="1853" name="Google Shape;1853;p53"/>
          <p:cNvSpPr txBox="1"/>
          <p:nvPr/>
        </p:nvSpPr>
        <p:spPr>
          <a:xfrm>
            <a:off x="5661276" y="127900"/>
            <a:ext cx="143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Demonstration</a:t>
            </a:r>
            <a:endParaRPr b="1" u="sng">
              <a:solidFill>
                <a:srgbClr val="858585"/>
              </a:solidFill>
              <a:latin typeface="Hind"/>
              <a:ea typeface="Hind"/>
              <a:cs typeface="Hind"/>
              <a:sym typeface="Hind"/>
            </a:endParaRPr>
          </a:p>
        </p:txBody>
      </p:sp>
      <p:sp>
        <p:nvSpPr>
          <p:cNvPr id="1854" name="Google Shape;1854;p53"/>
          <p:cNvSpPr txBox="1"/>
          <p:nvPr/>
        </p:nvSpPr>
        <p:spPr>
          <a:xfrm>
            <a:off x="7347475" y="12790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Maintenance</a:t>
            </a:r>
            <a:endParaRPr>
              <a:solidFill>
                <a:srgbClr val="BCC9D4"/>
              </a:solidFill>
              <a:latin typeface="Hind"/>
              <a:ea typeface="Hind"/>
              <a:cs typeface="Hind"/>
              <a:sym typeface="Hind"/>
            </a:endParaRPr>
          </a:p>
        </p:txBody>
      </p:sp>
      <p:grpSp>
        <p:nvGrpSpPr>
          <p:cNvPr id="1855" name="Google Shape;1855;p53"/>
          <p:cNvGrpSpPr/>
          <p:nvPr/>
        </p:nvGrpSpPr>
        <p:grpSpPr>
          <a:xfrm>
            <a:off x="1491669" y="3087470"/>
            <a:ext cx="271596" cy="278994"/>
            <a:chOff x="715921" y="1125137"/>
            <a:chExt cx="465300" cy="465300"/>
          </a:xfrm>
        </p:grpSpPr>
        <p:sp>
          <p:nvSpPr>
            <p:cNvPr id="1856" name="Google Shape;1856;p53"/>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57" name="Google Shape;1857;p53"/>
            <p:cNvGrpSpPr/>
            <p:nvPr/>
          </p:nvGrpSpPr>
          <p:grpSpPr>
            <a:xfrm>
              <a:off x="847265" y="1286187"/>
              <a:ext cx="202667" cy="143159"/>
              <a:chOff x="6311562" y="1410625"/>
              <a:chExt cx="736437" cy="520200"/>
            </a:xfrm>
          </p:grpSpPr>
          <p:sp>
            <p:nvSpPr>
              <p:cNvPr id="1858" name="Google Shape;1858;p53"/>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0" name="Google Shape;1860;p53"/>
          <p:cNvGrpSpPr/>
          <p:nvPr/>
        </p:nvGrpSpPr>
        <p:grpSpPr>
          <a:xfrm>
            <a:off x="1491681" y="3788070"/>
            <a:ext cx="271596" cy="278994"/>
            <a:chOff x="715921" y="1125137"/>
            <a:chExt cx="465300" cy="465300"/>
          </a:xfrm>
        </p:grpSpPr>
        <p:sp>
          <p:nvSpPr>
            <p:cNvPr id="1861" name="Google Shape;1861;p53"/>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62" name="Google Shape;1862;p53"/>
            <p:cNvGrpSpPr/>
            <p:nvPr/>
          </p:nvGrpSpPr>
          <p:grpSpPr>
            <a:xfrm>
              <a:off x="847265" y="1286187"/>
              <a:ext cx="202667" cy="143159"/>
              <a:chOff x="6311562" y="1410625"/>
              <a:chExt cx="736437" cy="520200"/>
            </a:xfrm>
          </p:grpSpPr>
          <p:sp>
            <p:nvSpPr>
              <p:cNvPr id="1863" name="Google Shape;1863;p53"/>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3"/>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65" name="Google Shape;1865;p53"/>
          <p:cNvSpPr txBox="1"/>
          <p:nvPr/>
        </p:nvSpPr>
        <p:spPr>
          <a:xfrm>
            <a:off x="1756750" y="2978063"/>
            <a:ext cx="1955700" cy="6771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600">
                <a:solidFill>
                  <a:schemeClr val="dk2"/>
                </a:solidFill>
                <a:latin typeface="Hind"/>
                <a:ea typeface="Hind"/>
                <a:cs typeface="Hind"/>
                <a:sym typeface="Hind"/>
              </a:rPr>
              <a:t>Font, background, buttons is working.</a:t>
            </a:r>
            <a:endParaRPr sz="1600">
              <a:solidFill>
                <a:schemeClr val="dk2"/>
              </a:solidFill>
              <a:latin typeface="Hind"/>
              <a:ea typeface="Hind"/>
              <a:cs typeface="Hind"/>
              <a:sym typeface="Hind"/>
            </a:endParaRPr>
          </a:p>
        </p:txBody>
      </p:sp>
      <p:sp>
        <p:nvSpPr>
          <p:cNvPr id="1866" name="Google Shape;1866;p53"/>
          <p:cNvSpPr txBox="1"/>
          <p:nvPr/>
        </p:nvSpPr>
        <p:spPr>
          <a:xfrm>
            <a:off x="1756738" y="3691225"/>
            <a:ext cx="2076000" cy="6771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600">
                <a:solidFill>
                  <a:schemeClr val="dk2"/>
                </a:solidFill>
                <a:latin typeface="Hind"/>
                <a:ea typeface="Hind"/>
                <a:cs typeface="Hind"/>
                <a:sym typeface="Hind"/>
              </a:rPr>
              <a:t>Pop-up is discarded correctly.</a:t>
            </a:r>
            <a:endParaRPr sz="1600">
              <a:solidFill>
                <a:schemeClr val="dk2"/>
              </a:solidFill>
              <a:latin typeface="Hind"/>
              <a:ea typeface="Hind"/>
              <a:cs typeface="Hind"/>
              <a:sym typeface="Hind"/>
            </a:endParaRPr>
          </a:p>
        </p:txBody>
      </p:sp>
      <p:grpSp>
        <p:nvGrpSpPr>
          <p:cNvPr id="1867" name="Google Shape;1867;p53"/>
          <p:cNvGrpSpPr/>
          <p:nvPr/>
        </p:nvGrpSpPr>
        <p:grpSpPr>
          <a:xfrm>
            <a:off x="5136056" y="3087470"/>
            <a:ext cx="271596" cy="278994"/>
            <a:chOff x="715921" y="1125137"/>
            <a:chExt cx="465300" cy="465300"/>
          </a:xfrm>
        </p:grpSpPr>
        <p:sp>
          <p:nvSpPr>
            <p:cNvPr id="1868" name="Google Shape;1868;p53"/>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69" name="Google Shape;1869;p53"/>
            <p:cNvGrpSpPr/>
            <p:nvPr/>
          </p:nvGrpSpPr>
          <p:grpSpPr>
            <a:xfrm>
              <a:off x="847265" y="1286187"/>
              <a:ext cx="202667" cy="143159"/>
              <a:chOff x="6311562" y="1410625"/>
              <a:chExt cx="736437" cy="520200"/>
            </a:xfrm>
          </p:grpSpPr>
          <p:sp>
            <p:nvSpPr>
              <p:cNvPr id="1870" name="Google Shape;1870;p53"/>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3"/>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2" name="Google Shape;1872;p53"/>
          <p:cNvGrpSpPr/>
          <p:nvPr/>
        </p:nvGrpSpPr>
        <p:grpSpPr>
          <a:xfrm>
            <a:off x="5136056" y="3788070"/>
            <a:ext cx="271596" cy="278994"/>
            <a:chOff x="715921" y="1125137"/>
            <a:chExt cx="465300" cy="465300"/>
          </a:xfrm>
        </p:grpSpPr>
        <p:sp>
          <p:nvSpPr>
            <p:cNvPr id="1873" name="Google Shape;1873;p53"/>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74" name="Google Shape;1874;p53"/>
            <p:cNvGrpSpPr/>
            <p:nvPr/>
          </p:nvGrpSpPr>
          <p:grpSpPr>
            <a:xfrm>
              <a:off x="847265" y="1286187"/>
              <a:ext cx="202667" cy="143159"/>
              <a:chOff x="6311562" y="1410625"/>
              <a:chExt cx="736437" cy="520200"/>
            </a:xfrm>
          </p:grpSpPr>
          <p:sp>
            <p:nvSpPr>
              <p:cNvPr id="1875" name="Google Shape;1875;p53"/>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7" name="Google Shape;1877;p53"/>
          <p:cNvSpPr txBox="1"/>
          <p:nvPr/>
        </p:nvSpPr>
        <p:spPr>
          <a:xfrm>
            <a:off x="5407650" y="2978075"/>
            <a:ext cx="2209800" cy="8100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600">
                <a:solidFill>
                  <a:schemeClr val="dk2"/>
                </a:solidFill>
                <a:latin typeface="Hind"/>
                <a:ea typeface="Hind"/>
                <a:cs typeface="Hind"/>
                <a:sym typeface="Hind"/>
              </a:rPr>
              <a:t>Website favicon and title is rendered.</a:t>
            </a:r>
            <a:endParaRPr sz="1600">
              <a:solidFill>
                <a:schemeClr val="dk2"/>
              </a:solidFill>
              <a:latin typeface="Hind"/>
              <a:ea typeface="Hind"/>
              <a:cs typeface="Hind"/>
              <a:sym typeface="Hind"/>
            </a:endParaRPr>
          </a:p>
        </p:txBody>
      </p:sp>
      <p:sp>
        <p:nvSpPr>
          <p:cNvPr id="1878" name="Google Shape;1878;p53"/>
          <p:cNvSpPr txBox="1"/>
          <p:nvPr/>
        </p:nvSpPr>
        <p:spPr>
          <a:xfrm>
            <a:off x="5407650" y="3682550"/>
            <a:ext cx="2471100" cy="8100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600">
                <a:solidFill>
                  <a:schemeClr val="dk2"/>
                </a:solidFill>
                <a:latin typeface="Hind"/>
                <a:ea typeface="Hind"/>
                <a:cs typeface="Hind"/>
                <a:sym typeface="Hind"/>
              </a:rPr>
              <a:t>Website preview picture is rendered properly</a:t>
            </a:r>
            <a:endParaRPr sz="1600">
              <a:solidFill>
                <a:schemeClr val="dk2"/>
              </a:solidFill>
              <a:latin typeface="Hind"/>
              <a:ea typeface="Hind"/>
              <a:cs typeface="Hind"/>
              <a:sym typeface="Hind"/>
            </a:endParaRPr>
          </a:p>
        </p:txBody>
      </p:sp>
      <p:sp>
        <p:nvSpPr>
          <p:cNvPr id="1879" name="Google Shape;1879;p53"/>
          <p:cNvSpPr/>
          <p:nvPr/>
        </p:nvSpPr>
        <p:spPr>
          <a:xfrm>
            <a:off x="710125" y="715225"/>
            <a:ext cx="4888800" cy="7761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3"/>
          <p:cNvSpPr txBox="1">
            <a:spLocks noGrp="1"/>
          </p:cNvSpPr>
          <p:nvPr>
            <p:ph type="title" idx="8"/>
          </p:nvPr>
        </p:nvSpPr>
        <p:spPr>
          <a:xfrm>
            <a:off x="900750" y="7542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level requirements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5"/>
                                        </p:tgtEl>
                                        <p:attrNameLst>
                                          <p:attrName>style.visibility</p:attrName>
                                        </p:attrNameLst>
                                      </p:cBhvr>
                                      <p:to>
                                        <p:strVal val="visible"/>
                                      </p:to>
                                    </p:set>
                                    <p:animEffect transition="in" filter="fade">
                                      <p:cBhvr>
                                        <p:cTn id="7" dur="500"/>
                                        <p:tgtEl>
                                          <p:spTgt spid="1855"/>
                                        </p:tgtEl>
                                      </p:cBhvr>
                                    </p:animEffect>
                                  </p:childTnLst>
                                </p:cTn>
                              </p:par>
                              <p:par>
                                <p:cTn id="8" presetID="10" presetClass="entr" presetSubtype="0" fill="hold" nodeType="withEffect">
                                  <p:stCondLst>
                                    <p:cond delay="0"/>
                                  </p:stCondLst>
                                  <p:childTnLst>
                                    <p:set>
                                      <p:cBhvr>
                                        <p:cTn id="9" dur="1" fill="hold">
                                          <p:stCondLst>
                                            <p:cond delay="0"/>
                                          </p:stCondLst>
                                        </p:cTn>
                                        <p:tgtEl>
                                          <p:spTgt spid="1860"/>
                                        </p:tgtEl>
                                        <p:attrNameLst>
                                          <p:attrName>style.visibility</p:attrName>
                                        </p:attrNameLst>
                                      </p:cBhvr>
                                      <p:to>
                                        <p:strVal val="visible"/>
                                      </p:to>
                                    </p:set>
                                    <p:animEffect transition="in" filter="fade">
                                      <p:cBhvr>
                                        <p:cTn id="10" dur="500"/>
                                        <p:tgtEl>
                                          <p:spTgt spid="1860"/>
                                        </p:tgtEl>
                                      </p:cBhvr>
                                    </p:animEffect>
                                  </p:childTnLst>
                                </p:cTn>
                              </p:par>
                              <p:par>
                                <p:cTn id="11" presetID="10" presetClass="entr" presetSubtype="0" fill="hold" nodeType="withEffect">
                                  <p:stCondLst>
                                    <p:cond delay="0"/>
                                  </p:stCondLst>
                                  <p:childTnLst>
                                    <p:set>
                                      <p:cBhvr>
                                        <p:cTn id="12" dur="1" fill="hold">
                                          <p:stCondLst>
                                            <p:cond delay="0"/>
                                          </p:stCondLst>
                                        </p:cTn>
                                        <p:tgtEl>
                                          <p:spTgt spid="1865"/>
                                        </p:tgtEl>
                                        <p:attrNameLst>
                                          <p:attrName>style.visibility</p:attrName>
                                        </p:attrNameLst>
                                      </p:cBhvr>
                                      <p:to>
                                        <p:strVal val="visible"/>
                                      </p:to>
                                    </p:set>
                                    <p:animEffect transition="in" filter="fade">
                                      <p:cBhvr>
                                        <p:cTn id="13" dur="500"/>
                                        <p:tgtEl>
                                          <p:spTgt spid="1865"/>
                                        </p:tgtEl>
                                      </p:cBhvr>
                                    </p:animEffect>
                                  </p:childTnLst>
                                </p:cTn>
                              </p:par>
                              <p:par>
                                <p:cTn id="14" presetID="10" presetClass="entr" presetSubtype="0" fill="hold" nodeType="withEffect">
                                  <p:stCondLst>
                                    <p:cond delay="0"/>
                                  </p:stCondLst>
                                  <p:childTnLst>
                                    <p:set>
                                      <p:cBhvr>
                                        <p:cTn id="15" dur="1" fill="hold">
                                          <p:stCondLst>
                                            <p:cond delay="0"/>
                                          </p:stCondLst>
                                        </p:cTn>
                                        <p:tgtEl>
                                          <p:spTgt spid="1866"/>
                                        </p:tgtEl>
                                        <p:attrNameLst>
                                          <p:attrName>style.visibility</p:attrName>
                                        </p:attrNameLst>
                                      </p:cBhvr>
                                      <p:to>
                                        <p:strVal val="visible"/>
                                      </p:to>
                                    </p:set>
                                    <p:animEffect transition="in" filter="fade">
                                      <p:cBhvr>
                                        <p:cTn id="16" dur="500"/>
                                        <p:tgtEl>
                                          <p:spTgt spid="18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67"/>
                                        </p:tgtEl>
                                        <p:attrNameLst>
                                          <p:attrName>style.visibility</p:attrName>
                                        </p:attrNameLst>
                                      </p:cBhvr>
                                      <p:to>
                                        <p:strVal val="visible"/>
                                      </p:to>
                                    </p:set>
                                    <p:animEffect transition="in" filter="fade">
                                      <p:cBhvr>
                                        <p:cTn id="21" dur="500"/>
                                        <p:tgtEl>
                                          <p:spTgt spid="1867"/>
                                        </p:tgtEl>
                                      </p:cBhvr>
                                    </p:animEffect>
                                  </p:childTnLst>
                                </p:cTn>
                              </p:par>
                              <p:par>
                                <p:cTn id="22" presetID="10" presetClass="entr" presetSubtype="0" fill="hold" nodeType="withEffect">
                                  <p:stCondLst>
                                    <p:cond delay="0"/>
                                  </p:stCondLst>
                                  <p:childTnLst>
                                    <p:set>
                                      <p:cBhvr>
                                        <p:cTn id="23" dur="1" fill="hold">
                                          <p:stCondLst>
                                            <p:cond delay="0"/>
                                          </p:stCondLst>
                                        </p:cTn>
                                        <p:tgtEl>
                                          <p:spTgt spid="1872"/>
                                        </p:tgtEl>
                                        <p:attrNameLst>
                                          <p:attrName>style.visibility</p:attrName>
                                        </p:attrNameLst>
                                      </p:cBhvr>
                                      <p:to>
                                        <p:strVal val="visible"/>
                                      </p:to>
                                    </p:set>
                                    <p:animEffect transition="in" filter="fade">
                                      <p:cBhvr>
                                        <p:cTn id="24" dur="500"/>
                                        <p:tgtEl>
                                          <p:spTgt spid="1872"/>
                                        </p:tgtEl>
                                      </p:cBhvr>
                                    </p:animEffect>
                                  </p:childTnLst>
                                </p:cTn>
                              </p:par>
                              <p:par>
                                <p:cTn id="25" presetID="10" presetClass="entr" presetSubtype="0" fill="hold" nodeType="withEffect">
                                  <p:stCondLst>
                                    <p:cond delay="0"/>
                                  </p:stCondLst>
                                  <p:childTnLst>
                                    <p:set>
                                      <p:cBhvr>
                                        <p:cTn id="26" dur="1" fill="hold">
                                          <p:stCondLst>
                                            <p:cond delay="0"/>
                                          </p:stCondLst>
                                        </p:cTn>
                                        <p:tgtEl>
                                          <p:spTgt spid="1877"/>
                                        </p:tgtEl>
                                        <p:attrNameLst>
                                          <p:attrName>style.visibility</p:attrName>
                                        </p:attrNameLst>
                                      </p:cBhvr>
                                      <p:to>
                                        <p:strVal val="visible"/>
                                      </p:to>
                                    </p:set>
                                    <p:animEffect transition="in" filter="fade">
                                      <p:cBhvr>
                                        <p:cTn id="27" dur="500"/>
                                        <p:tgtEl>
                                          <p:spTgt spid="1877"/>
                                        </p:tgtEl>
                                      </p:cBhvr>
                                    </p:animEffect>
                                  </p:childTnLst>
                                </p:cTn>
                              </p:par>
                              <p:par>
                                <p:cTn id="28" presetID="10" presetClass="entr" presetSubtype="0" fill="hold" nodeType="withEffect">
                                  <p:stCondLst>
                                    <p:cond delay="0"/>
                                  </p:stCondLst>
                                  <p:childTnLst>
                                    <p:set>
                                      <p:cBhvr>
                                        <p:cTn id="29" dur="1" fill="hold">
                                          <p:stCondLst>
                                            <p:cond delay="0"/>
                                          </p:stCondLst>
                                        </p:cTn>
                                        <p:tgtEl>
                                          <p:spTgt spid="1878"/>
                                        </p:tgtEl>
                                        <p:attrNameLst>
                                          <p:attrName>style.visibility</p:attrName>
                                        </p:attrNameLst>
                                      </p:cBhvr>
                                      <p:to>
                                        <p:strVal val="visible"/>
                                      </p:to>
                                    </p:set>
                                    <p:animEffect transition="in" filter="fade">
                                      <p:cBhvr>
                                        <p:cTn id="30" dur="500"/>
                                        <p:tgtEl>
                                          <p:spTgt spid="1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54"/>
          <p:cNvSpPr/>
          <p:nvPr/>
        </p:nvSpPr>
        <p:spPr>
          <a:xfrm>
            <a:off x="522650" y="568750"/>
            <a:ext cx="2326200" cy="6135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txBox="1">
            <a:spLocks noGrp="1"/>
          </p:cNvSpPr>
          <p:nvPr>
            <p:ph type="title"/>
          </p:nvPr>
        </p:nvSpPr>
        <p:spPr>
          <a:xfrm>
            <a:off x="682250" y="568750"/>
            <a:ext cx="200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Maintenance</a:t>
            </a:r>
            <a:endParaRPr/>
          </a:p>
          <a:p>
            <a:pPr marL="0" lvl="0" indent="0" algn="l" rtl="0">
              <a:spcBef>
                <a:spcPts val="0"/>
              </a:spcBef>
              <a:spcAft>
                <a:spcPts val="0"/>
              </a:spcAft>
              <a:buNone/>
            </a:pPr>
            <a:endParaRPr/>
          </a:p>
        </p:txBody>
      </p:sp>
      <p:sp>
        <p:nvSpPr>
          <p:cNvPr id="1887" name="Google Shape;1887;p54"/>
          <p:cNvSpPr txBox="1">
            <a:spLocks noGrp="1"/>
          </p:cNvSpPr>
          <p:nvPr>
            <p:ph type="title" idx="4294967295"/>
          </p:nvPr>
        </p:nvSpPr>
        <p:spPr>
          <a:xfrm>
            <a:off x="3408902" y="2678900"/>
            <a:ext cx="2326200" cy="10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Functional addition and modifications</a:t>
            </a:r>
            <a:endParaRPr sz="1700"/>
          </a:p>
        </p:txBody>
      </p:sp>
      <p:grpSp>
        <p:nvGrpSpPr>
          <p:cNvPr id="1888" name="Google Shape;1888;p54"/>
          <p:cNvGrpSpPr/>
          <p:nvPr/>
        </p:nvGrpSpPr>
        <p:grpSpPr>
          <a:xfrm>
            <a:off x="4317582" y="2133305"/>
            <a:ext cx="508852" cy="493869"/>
            <a:chOff x="715921" y="1125137"/>
            <a:chExt cx="465300" cy="465300"/>
          </a:xfrm>
        </p:grpSpPr>
        <p:sp>
          <p:nvSpPr>
            <p:cNvPr id="1889" name="Google Shape;1889;p54"/>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90" name="Google Shape;1890;p54"/>
            <p:cNvGrpSpPr/>
            <p:nvPr/>
          </p:nvGrpSpPr>
          <p:grpSpPr>
            <a:xfrm>
              <a:off x="847265" y="1286187"/>
              <a:ext cx="202667" cy="143159"/>
              <a:chOff x="6311562" y="1410625"/>
              <a:chExt cx="736437" cy="520200"/>
            </a:xfrm>
          </p:grpSpPr>
          <p:sp>
            <p:nvSpPr>
              <p:cNvPr id="1891" name="Google Shape;1891;p54"/>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3" name="Google Shape;1893;p54"/>
          <p:cNvSpPr txBox="1">
            <a:spLocks noGrp="1"/>
          </p:cNvSpPr>
          <p:nvPr>
            <p:ph type="title" idx="4294967295"/>
          </p:nvPr>
        </p:nvSpPr>
        <p:spPr>
          <a:xfrm>
            <a:off x="973200" y="2678900"/>
            <a:ext cx="2142900" cy="62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Refactoring codebase</a:t>
            </a:r>
            <a:endParaRPr sz="1700"/>
          </a:p>
        </p:txBody>
      </p:sp>
      <p:grpSp>
        <p:nvGrpSpPr>
          <p:cNvPr id="1894" name="Google Shape;1894;p54"/>
          <p:cNvGrpSpPr/>
          <p:nvPr/>
        </p:nvGrpSpPr>
        <p:grpSpPr>
          <a:xfrm>
            <a:off x="1772259" y="2133305"/>
            <a:ext cx="508852" cy="493869"/>
            <a:chOff x="715921" y="1125137"/>
            <a:chExt cx="465300" cy="465300"/>
          </a:xfrm>
        </p:grpSpPr>
        <p:sp>
          <p:nvSpPr>
            <p:cNvPr id="1895" name="Google Shape;1895;p54"/>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896" name="Google Shape;1896;p54"/>
            <p:cNvGrpSpPr/>
            <p:nvPr/>
          </p:nvGrpSpPr>
          <p:grpSpPr>
            <a:xfrm>
              <a:off x="847265" y="1286187"/>
              <a:ext cx="202667" cy="143159"/>
              <a:chOff x="6311562" y="1410625"/>
              <a:chExt cx="736437" cy="520200"/>
            </a:xfrm>
          </p:grpSpPr>
          <p:sp>
            <p:nvSpPr>
              <p:cNvPr id="1897" name="Google Shape;1897;p54"/>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9" name="Google Shape;1899;p54"/>
          <p:cNvSpPr txBox="1">
            <a:spLocks noGrp="1"/>
          </p:cNvSpPr>
          <p:nvPr>
            <p:ph type="title" idx="4294967295"/>
          </p:nvPr>
        </p:nvSpPr>
        <p:spPr>
          <a:xfrm>
            <a:off x="6255175" y="2678900"/>
            <a:ext cx="17811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Fault repair</a:t>
            </a:r>
            <a:endParaRPr sz="1700"/>
          </a:p>
        </p:txBody>
      </p:sp>
      <p:grpSp>
        <p:nvGrpSpPr>
          <p:cNvPr id="1900" name="Google Shape;1900;p54"/>
          <p:cNvGrpSpPr/>
          <p:nvPr/>
        </p:nvGrpSpPr>
        <p:grpSpPr>
          <a:xfrm>
            <a:off x="6891307" y="2133291"/>
            <a:ext cx="508852" cy="493869"/>
            <a:chOff x="715921" y="1125137"/>
            <a:chExt cx="465300" cy="465300"/>
          </a:xfrm>
        </p:grpSpPr>
        <p:sp>
          <p:nvSpPr>
            <p:cNvPr id="1901" name="Google Shape;1901;p54"/>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902" name="Google Shape;1902;p54"/>
            <p:cNvGrpSpPr/>
            <p:nvPr/>
          </p:nvGrpSpPr>
          <p:grpSpPr>
            <a:xfrm>
              <a:off x="847265" y="1286187"/>
              <a:ext cx="202667" cy="143159"/>
              <a:chOff x="6311562" y="1410625"/>
              <a:chExt cx="736437" cy="520200"/>
            </a:xfrm>
          </p:grpSpPr>
          <p:sp>
            <p:nvSpPr>
              <p:cNvPr id="1903" name="Google Shape;1903;p54"/>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5" name="Google Shape;1905;p54"/>
          <p:cNvSpPr txBox="1"/>
          <p:nvPr/>
        </p:nvSpPr>
        <p:spPr>
          <a:xfrm>
            <a:off x="718825" y="12790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Requirement Specification</a:t>
            </a:r>
            <a:endParaRPr>
              <a:solidFill>
                <a:srgbClr val="BCC9D4"/>
              </a:solidFill>
              <a:latin typeface="Hind"/>
              <a:ea typeface="Hind"/>
              <a:cs typeface="Hind"/>
              <a:sym typeface="Hind"/>
            </a:endParaRPr>
          </a:p>
        </p:txBody>
      </p:sp>
      <p:sp>
        <p:nvSpPr>
          <p:cNvPr id="1906" name="Google Shape;1906;p54"/>
          <p:cNvSpPr txBox="1"/>
          <p:nvPr/>
        </p:nvSpPr>
        <p:spPr>
          <a:xfrm>
            <a:off x="3116100" y="12790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907" name="Google Shape;1907;p54"/>
          <p:cNvSpPr txBox="1"/>
          <p:nvPr/>
        </p:nvSpPr>
        <p:spPr>
          <a:xfrm>
            <a:off x="3933900" y="127900"/>
            <a:ext cx="157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AAB8C4"/>
                </a:solidFill>
                <a:latin typeface="Hind"/>
                <a:ea typeface="Hind"/>
                <a:cs typeface="Hind"/>
                <a:sym typeface="Hind"/>
              </a:rPr>
              <a:t>Implementation</a:t>
            </a:r>
            <a:endParaRPr>
              <a:solidFill>
                <a:srgbClr val="AAB8C4"/>
              </a:solidFill>
              <a:latin typeface="Hind"/>
              <a:ea typeface="Hind"/>
              <a:cs typeface="Hind"/>
              <a:sym typeface="Hind"/>
            </a:endParaRPr>
          </a:p>
        </p:txBody>
      </p:sp>
      <p:sp>
        <p:nvSpPr>
          <p:cNvPr id="1908" name="Google Shape;1908;p54"/>
          <p:cNvSpPr txBox="1"/>
          <p:nvPr/>
        </p:nvSpPr>
        <p:spPr>
          <a:xfrm>
            <a:off x="5661276" y="127900"/>
            <a:ext cx="143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AAB8C4"/>
                </a:solidFill>
                <a:latin typeface="Hind"/>
                <a:ea typeface="Hind"/>
                <a:cs typeface="Hind"/>
                <a:sym typeface="Hind"/>
              </a:rPr>
              <a:t>Demonstration</a:t>
            </a:r>
            <a:endParaRPr>
              <a:solidFill>
                <a:srgbClr val="AAB8C4"/>
              </a:solidFill>
              <a:latin typeface="Hind"/>
              <a:ea typeface="Hind"/>
              <a:cs typeface="Hind"/>
              <a:sym typeface="Hind"/>
            </a:endParaRPr>
          </a:p>
        </p:txBody>
      </p:sp>
      <p:sp>
        <p:nvSpPr>
          <p:cNvPr id="1909" name="Google Shape;1909;p54"/>
          <p:cNvSpPr txBox="1"/>
          <p:nvPr/>
        </p:nvSpPr>
        <p:spPr>
          <a:xfrm>
            <a:off x="7347475" y="12790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Maintenance</a:t>
            </a:r>
            <a:endParaRPr b="1" u="sng">
              <a:solidFill>
                <a:srgbClr val="858585"/>
              </a:solidFill>
              <a:latin typeface="Hind"/>
              <a:ea typeface="Hind"/>
              <a:cs typeface="Hind"/>
              <a:sym typeface="Hi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55"/>
          <p:cNvSpPr txBox="1">
            <a:spLocks noGrp="1"/>
          </p:cNvSpPr>
          <p:nvPr>
            <p:ph type="title" idx="4294967295"/>
          </p:nvPr>
        </p:nvSpPr>
        <p:spPr>
          <a:xfrm>
            <a:off x="952825" y="2784700"/>
            <a:ext cx="2326200" cy="93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Adding more types of waste such as plastic waste, organic waste</a:t>
            </a:r>
            <a:endParaRPr sz="1700"/>
          </a:p>
        </p:txBody>
      </p:sp>
      <p:grpSp>
        <p:nvGrpSpPr>
          <p:cNvPr id="1915" name="Google Shape;1915;p55"/>
          <p:cNvGrpSpPr/>
          <p:nvPr/>
        </p:nvGrpSpPr>
        <p:grpSpPr>
          <a:xfrm>
            <a:off x="1883275" y="2216710"/>
            <a:ext cx="465300" cy="452783"/>
            <a:chOff x="715921" y="1125137"/>
            <a:chExt cx="465300" cy="465300"/>
          </a:xfrm>
        </p:grpSpPr>
        <p:sp>
          <p:nvSpPr>
            <p:cNvPr id="1916" name="Google Shape;1916;p55"/>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917" name="Google Shape;1917;p55"/>
            <p:cNvGrpSpPr/>
            <p:nvPr/>
          </p:nvGrpSpPr>
          <p:grpSpPr>
            <a:xfrm>
              <a:off x="847265" y="1286187"/>
              <a:ext cx="202667" cy="143159"/>
              <a:chOff x="6311562" y="1410625"/>
              <a:chExt cx="736437" cy="520200"/>
            </a:xfrm>
          </p:grpSpPr>
          <p:sp>
            <p:nvSpPr>
              <p:cNvPr id="1918" name="Google Shape;1918;p55"/>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0" name="Google Shape;1920;p55"/>
          <p:cNvSpPr txBox="1">
            <a:spLocks noGrp="1"/>
          </p:cNvSpPr>
          <p:nvPr>
            <p:ph type="title" idx="4294967295"/>
          </p:nvPr>
        </p:nvSpPr>
        <p:spPr>
          <a:xfrm>
            <a:off x="3718500" y="2784700"/>
            <a:ext cx="2007000" cy="93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Extend the range to different countries</a:t>
            </a:r>
            <a:endParaRPr sz="1700"/>
          </a:p>
        </p:txBody>
      </p:sp>
      <p:grpSp>
        <p:nvGrpSpPr>
          <p:cNvPr id="1921" name="Google Shape;1921;p55"/>
          <p:cNvGrpSpPr/>
          <p:nvPr/>
        </p:nvGrpSpPr>
        <p:grpSpPr>
          <a:xfrm>
            <a:off x="4489338" y="2216710"/>
            <a:ext cx="465300" cy="452783"/>
            <a:chOff x="715921" y="1125137"/>
            <a:chExt cx="465300" cy="465300"/>
          </a:xfrm>
        </p:grpSpPr>
        <p:sp>
          <p:nvSpPr>
            <p:cNvPr id="1922" name="Google Shape;1922;p55"/>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923" name="Google Shape;1923;p55"/>
            <p:cNvGrpSpPr/>
            <p:nvPr/>
          </p:nvGrpSpPr>
          <p:grpSpPr>
            <a:xfrm>
              <a:off x="847265" y="1286187"/>
              <a:ext cx="202667" cy="143159"/>
              <a:chOff x="6311562" y="1410625"/>
              <a:chExt cx="736437" cy="520200"/>
            </a:xfrm>
          </p:grpSpPr>
          <p:sp>
            <p:nvSpPr>
              <p:cNvPr id="1924" name="Google Shape;1924;p55"/>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6" name="Google Shape;1926;p55"/>
          <p:cNvSpPr txBox="1">
            <a:spLocks noGrp="1"/>
          </p:cNvSpPr>
          <p:nvPr>
            <p:ph type="title" idx="4294967295"/>
          </p:nvPr>
        </p:nvSpPr>
        <p:spPr>
          <a:xfrm>
            <a:off x="5981750" y="2784700"/>
            <a:ext cx="2560200" cy="11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Recycling service for business and organization</a:t>
            </a:r>
            <a:endParaRPr sz="1700"/>
          </a:p>
        </p:txBody>
      </p:sp>
      <p:grpSp>
        <p:nvGrpSpPr>
          <p:cNvPr id="1927" name="Google Shape;1927;p55"/>
          <p:cNvGrpSpPr/>
          <p:nvPr/>
        </p:nvGrpSpPr>
        <p:grpSpPr>
          <a:xfrm>
            <a:off x="7029200" y="2216710"/>
            <a:ext cx="465300" cy="452783"/>
            <a:chOff x="715921" y="1125137"/>
            <a:chExt cx="465300" cy="465300"/>
          </a:xfrm>
        </p:grpSpPr>
        <p:sp>
          <p:nvSpPr>
            <p:cNvPr id="1928" name="Google Shape;1928;p55"/>
            <p:cNvSpPr/>
            <p:nvPr/>
          </p:nvSpPr>
          <p:spPr>
            <a:xfrm>
              <a:off x="715921" y="1125137"/>
              <a:ext cx="465300" cy="465300"/>
            </a:xfrm>
            <a:prstGeom prst="ellipse">
              <a:avLst/>
            </a:prstGeom>
            <a:solidFill>
              <a:srgbClr val="25BF7C">
                <a:alpha val="514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accent4"/>
                </a:solidFill>
                <a:latin typeface="Londrina Solid"/>
                <a:ea typeface="Londrina Solid"/>
                <a:cs typeface="Londrina Solid"/>
                <a:sym typeface="Londrina Solid"/>
              </a:endParaRPr>
            </a:p>
          </p:txBody>
        </p:sp>
        <p:grpSp>
          <p:nvGrpSpPr>
            <p:cNvPr id="1929" name="Google Shape;1929;p55"/>
            <p:cNvGrpSpPr/>
            <p:nvPr/>
          </p:nvGrpSpPr>
          <p:grpSpPr>
            <a:xfrm>
              <a:off x="847265" y="1286187"/>
              <a:ext cx="202667" cy="143159"/>
              <a:chOff x="6311562" y="1410625"/>
              <a:chExt cx="736437" cy="520200"/>
            </a:xfrm>
          </p:grpSpPr>
          <p:sp>
            <p:nvSpPr>
              <p:cNvPr id="1930" name="Google Shape;1930;p55"/>
              <p:cNvSpPr/>
              <p:nvPr/>
            </p:nvSpPr>
            <p:spPr>
              <a:xfrm rot="2700000">
                <a:off x="6300618" y="1686278"/>
                <a:ext cx="380989" cy="1268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rot="-2567666">
                <a:off x="6460061" y="1607144"/>
                <a:ext cx="628376" cy="1271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2" name="Google Shape;1932;p55"/>
          <p:cNvSpPr/>
          <p:nvPr/>
        </p:nvSpPr>
        <p:spPr>
          <a:xfrm>
            <a:off x="522650" y="568750"/>
            <a:ext cx="2326200" cy="6135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txBox="1">
            <a:spLocks noGrp="1"/>
          </p:cNvSpPr>
          <p:nvPr>
            <p:ph type="title"/>
          </p:nvPr>
        </p:nvSpPr>
        <p:spPr>
          <a:xfrm>
            <a:off x="682250" y="568750"/>
            <a:ext cx="200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a:p>
            <a:pPr marL="0" lvl="0" indent="0" algn="l" rtl="0">
              <a:spcBef>
                <a:spcPts val="0"/>
              </a:spcBef>
              <a:spcAft>
                <a:spcPts val="0"/>
              </a:spcAft>
              <a:buNone/>
            </a:pPr>
            <a:endParaRPr/>
          </a:p>
        </p:txBody>
      </p:sp>
      <p:sp>
        <p:nvSpPr>
          <p:cNvPr id="1934" name="Google Shape;1934;p55"/>
          <p:cNvSpPr txBox="1"/>
          <p:nvPr/>
        </p:nvSpPr>
        <p:spPr>
          <a:xfrm>
            <a:off x="718825" y="127900"/>
            <a:ext cx="25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Requirement Specification</a:t>
            </a:r>
            <a:endParaRPr>
              <a:solidFill>
                <a:srgbClr val="BCC9D4"/>
              </a:solidFill>
              <a:latin typeface="Hind"/>
              <a:ea typeface="Hind"/>
              <a:cs typeface="Hind"/>
              <a:sym typeface="Hind"/>
            </a:endParaRPr>
          </a:p>
        </p:txBody>
      </p:sp>
      <p:sp>
        <p:nvSpPr>
          <p:cNvPr id="1935" name="Google Shape;1935;p55"/>
          <p:cNvSpPr txBox="1"/>
          <p:nvPr/>
        </p:nvSpPr>
        <p:spPr>
          <a:xfrm>
            <a:off x="3116100" y="127900"/>
            <a:ext cx="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CC9D4"/>
                </a:solidFill>
                <a:latin typeface="Hind"/>
                <a:ea typeface="Hind"/>
                <a:cs typeface="Hind"/>
                <a:sym typeface="Hind"/>
              </a:rPr>
              <a:t>Design</a:t>
            </a:r>
            <a:endParaRPr>
              <a:solidFill>
                <a:srgbClr val="BCC9D4"/>
              </a:solidFill>
              <a:latin typeface="Hind"/>
              <a:ea typeface="Hind"/>
              <a:cs typeface="Hind"/>
              <a:sym typeface="Hind"/>
            </a:endParaRPr>
          </a:p>
        </p:txBody>
      </p:sp>
      <p:sp>
        <p:nvSpPr>
          <p:cNvPr id="1936" name="Google Shape;1936;p55"/>
          <p:cNvSpPr txBox="1"/>
          <p:nvPr/>
        </p:nvSpPr>
        <p:spPr>
          <a:xfrm>
            <a:off x="3933900" y="127900"/>
            <a:ext cx="157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AAB8C4"/>
                </a:solidFill>
                <a:latin typeface="Hind"/>
                <a:ea typeface="Hind"/>
                <a:cs typeface="Hind"/>
                <a:sym typeface="Hind"/>
              </a:rPr>
              <a:t>Implementation</a:t>
            </a:r>
            <a:endParaRPr>
              <a:solidFill>
                <a:srgbClr val="AAB8C4"/>
              </a:solidFill>
              <a:latin typeface="Hind"/>
              <a:ea typeface="Hind"/>
              <a:cs typeface="Hind"/>
              <a:sym typeface="Hind"/>
            </a:endParaRPr>
          </a:p>
        </p:txBody>
      </p:sp>
      <p:sp>
        <p:nvSpPr>
          <p:cNvPr id="1937" name="Google Shape;1937;p55"/>
          <p:cNvSpPr txBox="1"/>
          <p:nvPr/>
        </p:nvSpPr>
        <p:spPr>
          <a:xfrm>
            <a:off x="5661276" y="127900"/>
            <a:ext cx="143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AAB8C4"/>
                </a:solidFill>
                <a:latin typeface="Hind"/>
                <a:ea typeface="Hind"/>
                <a:cs typeface="Hind"/>
                <a:sym typeface="Hind"/>
              </a:rPr>
              <a:t>Demonstration</a:t>
            </a:r>
            <a:endParaRPr>
              <a:solidFill>
                <a:srgbClr val="AAB8C4"/>
              </a:solidFill>
              <a:latin typeface="Hind"/>
              <a:ea typeface="Hind"/>
              <a:cs typeface="Hind"/>
              <a:sym typeface="Hind"/>
            </a:endParaRPr>
          </a:p>
        </p:txBody>
      </p:sp>
      <p:sp>
        <p:nvSpPr>
          <p:cNvPr id="1938" name="Google Shape;1938;p55"/>
          <p:cNvSpPr txBox="1"/>
          <p:nvPr/>
        </p:nvSpPr>
        <p:spPr>
          <a:xfrm>
            <a:off x="7347475" y="127900"/>
            <a:ext cx="12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858585"/>
                </a:solidFill>
                <a:latin typeface="Hind"/>
                <a:ea typeface="Hind"/>
                <a:cs typeface="Hind"/>
                <a:sym typeface="Hind"/>
              </a:rPr>
              <a:t>Maintenance</a:t>
            </a:r>
            <a:endParaRPr b="1" u="sng">
              <a:solidFill>
                <a:srgbClr val="858585"/>
              </a:solidFill>
              <a:latin typeface="Hind"/>
              <a:ea typeface="Hind"/>
              <a:cs typeface="Hind"/>
              <a:sym typeface="Hi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6"/>
          <p:cNvSpPr/>
          <p:nvPr/>
        </p:nvSpPr>
        <p:spPr>
          <a:xfrm rot="654232">
            <a:off x="864266" y="1249139"/>
            <a:ext cx="7145883" cy="3245672"/>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6"/>
          <p:cNvSpPr txBox="1">
            <a:spLocks noGrp="1"/>
          </p:cNvSpPr>
          <p:nvPr>
            <p:ph type="title"/>
          </p:nvPr>
        </p:nvSpPr>
        <p:spPr>
          <a:xfrm>
            <a:off x="1454075" y="2231150"/>
            <a:ext cx="6228600" cy="166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a:t>Thank You</a:t>
            </a:r>
            <a:endParaRPr sz="8000"/>
          </a:p>
        </p:txBody>
      </p:sp>
      <p:grpSp>
        <p:nvGrpSpPr>
          <p:cNvPr id="1945" name="Google Shape;1945;p56"/>
          <p:cNvGrpSpPr/>
          <p:nvPr/>
        </p:nvGrpSpPr>
        <p:grpSpPr>
          <a:xfrm rot="-1980226">
            <a:off x="3001797" y="1088447"/>
            <a:ext cx="685105" cy="1248752"/>
            <a:chOff x="-214625" y="3943775"/>
            <a:chExt cx="458725" cy="836125"/>
          </a:xfrm>
        </p:grpSpPr>
        <p:sp>
          <p:nvSpPr>
            <p:cNvPr id="1946" name="Google Shape;1946;p5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56"/>
          <p:cNvGrpSpPr/>
          <p:nvPr/>
        </p:nvGrpSpPr>
        <p:grpSpPr>
          <a:xfrm rot="1980226" flipH="1">
            <a:off x="5457097" y="1088447"/>
            <a:ext cx="685105" cy="1248752"/>
            <a:chOff x="-214625" y="3943775"/>
            <a:chExt cx="458725" cy="836125"/>
          </a:xfrm>
        </p:grpSpPr>
        <p:sp>
          <p:nvSpPr>
            <p:cNvPr id="1959" name="Google Shape;1959;p5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56"/>
          <p:cNvSpPr/>
          <p:nvPr/>
        </p:nvSpPr>
        <p:spPr>
          <a:xfrm rot="-1801446" flipH="1">
            <a:off x="3394993" y="1020012"/>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rot="2841006">
            <a:off x="5439171" y="581963"/>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3" name="Google Shape;1973;p56"/>
          <p:cNvGrpSpPr/>
          <p:nvPr/>
        </p:nvGrpSpPr>
        <p:grpSpPr>
          <a:xfrm rot="-3061193">
            <a:off x="3411378" y="477267"/>
            <a:ext cx="342062" cy="481755"/>
            <a:chOff x="1554950" y="3841075"/>
            <a:chExt cx="389950" cy="549200"/>
          </a:xfrm>
        </p:grpSpPr>
        <p:sp>
          <p:nvSpPr>
            <p:cNvPr id="1974" name="Google Shape;1974;p56"/>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6"/>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6"/>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6"/>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56"/>
          <p:cNvGrpSpPr/>
          <p:nvPr/>
        </p:nvGrpSpPr>
        <p:grpSpPr>
          <a:xfrm rot="2445090" flipH="1">
            <a:off x="5553679" y="910875"/>
            <a:ext cx="342053" cy="481743"/>
            <a:chOff x="1554950" y="3841075"/>
            <a:chExt cx="389950" cy="549200"/>
          </a:xfrm>
        </p:grpSpPr>
        <p:sp>
          <p:nvSpPr>
            <p:cNvPr id="1983" name="Google Shape;1983;p56"/>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6"/>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6"/>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6"/>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6"/>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1" name="Google Shape;1991;p56"/>
          <p:cNvSpPr/>
          <p:nvPr/>
        </p:nvSpPr>
        <p:spPr>
          <a:xfrm rot="-3964981">
            <a:off x="7203064" y="5283895"/>
            <a:ext cx="340039" cy="279659"/>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56"/>
          <p:cNvGrpSpPr/>
          <p:nvPr/>
        </p:nvGrpSpPr>
        <p:grpSpPr>
          <a:xfrm rot="3099733" flipH="1">
            <a:off x="1006880" y="238221"/>
            <a:ext cx="1083540" cy="1428558"/>
            <a:chOff x="4326425" y="5583250"/>
            <a:chExt cx="744150" cy="981100"/>
          </a:xfrm>
        </p:grpSpPr>
        <p:sp>
          <p:nvSpPr>
            <p:cNvPr id="1993" name="Google Shape;1993;p56"/>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6"/>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6"/>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6"/>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6"/>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6"/>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6"/>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6"/>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6"/>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6"/>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6"/>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6"/>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6"/>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6"/>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6"/>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56"/>
          <p:cNvSpPr/>
          <p:nvPr/>
        </p:nvSpPr>
        <p:spPr>
          <a:xfrm rot="4253446">
            <a:off x="7618651" y="4064053"/>
            <a:ext cx="232127" cy="4702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9" name="Google Shape;2019;p56"/>
          <p:cNvPicPr preferRelativeResize="0"/>
          <p:nvPr/>
        </p:nvPicPr>
        <p:blipFill>
          <a:blip r:embed="rId3">
            <a:alphaModFix/>
          </a:blip>
          <a:stretch>
            <a:fillRect/>
          </a:stretch>
        </p:blipFill>
        <p:spPr>
          <a:xfrm>
            <a:off x="3790625" y="736225"/>
            <a:ext cx="1562750" cy="156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0"/>
          <p:cNvSpPr txBox="1">
            <a:spLocks noGrp="1"/>
          </p:cNvSpPr>
          <p:nvPr>
            <p:ph type="ctrTitle"/>
          </p:nvPr>
        </p:nvSpPr>
        <p:spPr>
          <a:xfrm>
            <a:off x="4481525" y="1000300"/>
            <a:ext cx="4018500" cy="180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Product Overview</a:t>
            </a:r>
            <a:endParaRPr/>
          </a:p>
        </p:txBody>
      </p:sp>
      <p:sp>
        <p:nvSpPr>
          <p:cNvPr id="998" name="Google Shape;998;p30"/>
          <p:cNvSpPr/>
          <p:nvPr/>
        </p:nvSpPr>
        <p:spPr>
          <a:xfrm>
            <a:off x="3246025" y="1038225"/>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txBox="1">
            <a:spLocks noGrp="1"/>
          </p:cNvSpPr>
          <p:nvPr>
            <p:ph type="title" idx="2"/>
          </p:nvPr>
        </p:nvSpPr>
        <p:spPr>
          <a:xfrm>
            <a:off x="3246025" y="1220625"/>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01</a:t>
            </a:r>
            <a:endParaRPr/>
          </a:p>
        </p:txBody>
      </p:sp>
      <p:grpSp>
        <p:nvGrpSpPr>
          <p:cNvPr id="1000" name="Google Shape;1000;p30"/>
          <p:cNvGrpSpPr/>
          <p:nvPr/>
        </p:nvGrpSpPr>
        <p:grpSpPr>
          <a:xfrm rot="-898866" flipH="1">
            <a:off x="2107616" y="2549115"/>
            <a:ext cx="1083550" cy="1428571"/>
            <a:chOff x="4326425" y="5583250"/>
            <a:chExt cx="744150" cy="981100"/>
          </a:xfrm>
        </p:grpSpPr>
        <p:sp>
          <p:nvSpPr>
            <p:cNvPr id="1001" name="Google Shape;1001;p30"/>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30"/>
          <p:cNvGrpSpPr/>
          <p:nvPr/>
        </p:nvGrpSpPr>
        <p:grpSpPr>
          <a:xfrm rot="872858" flipH="1">
            <a:off x="2822954" y="2971417"/>
            <a:ext cx="1247406" cy="2528100"/>
            <a:chOff x="1803775" y="5029925"/>
            <a:chExt cx="655775" cy="1329050"/>
          </a:xfrm>
        </p:grpSpPr>
        <p:sp>
          <p:nvSpPr>
            <p:cNvPr id="1027" name="Google Shape;1027;p30"/>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30"/>
          <p:cNvSpPr/>
          <p:nvPr/>
        </p:nvSpPr>
        <p:spPr>
          <a:xfrm rot="-1801446" flipH="1">
            <a:off x="2153218" y="248343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30"/>
          <p:cNvGrpSpPr/>
          <p:nvPr/>
        </p:nvGrpSpPr>
        <p:grpSpPr>
          <a:xfrm rot="884614">
            <a:off x="6675237" y="2899382"/>
            <a:ext cx="1594895" cy="4630969"/>
            <a:chOff x="6512944" y="2975654"/>
            <a:chExt cx="1594853" cy="4630848"/>
          </a:xfrm>
        </p:grpSpPr>
        <p:grpSp>
          <p:nvGrpSpPr>
            <p:cNvPr id="1042" name="Google Shape;1042;p30"/>
            <p:cNvGrpSpPr/>
            <p:nvPr/>
          </p:nvGrpSpPr>
          <p:grpSpPr>
            <a:xfrm>
              <a:off x="6512944" y="2975654"/>
              <a:ext cx="1594853" cy="4630848"/>
              <a:chOff x="1460575" y="5630575"/>
              <a:chExt cx="645350" cy="1873775"/>
            </a:xfrm>
          </p:grpSpPr>
          <p:sp>
            <p:nvSpPr>
              <p:cNvPr id="1043" name="Google Shape;1043;p3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 name="Google Shape;1045;p30"/>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30"/>
          <p:cNvGrpSpPr/>
          <p:nvPr/>
        </p:nvGrpSpPr>
        <p:grpSpPr>
          <a:xfrm>
            <a:off x="756236" y="596344"/>
            <a:ext cx="2126276" cy="4116251"/>
            <a:chOff x="458075" y="1274800"/>
            <a:chExt cx="1061175" cy="2054325"/>
          </a:xfrm>
        </p:grpSpPr>
        <p:sp>
          <p:nvSpPr>
            <p:cNvPr id="1047" name="Google Shape;1047;p30"/>
            <p:cNvSpPr/>
            <p:nvPr/>
          </p:nvSpPr>
          <p:spPr>
            <a:xfrm>
              <a:off x="493800" y="2272725"/>
              <a:ext cx="453350" cy="907875"/>
            </a:xfrm>
            <a:custGeom>
              <a:avLst/>
              <a:gdLst/>
              <a:ahLst/>
              <a:cxnLst/>
              <a:rect l="l" t="t" r="r" b="b"/>
              <a:pathLst>
                <a:path w="18134" h="36315" extrusionOk="0">
                  <a:moveTo>
                    <a:pt x="9311" y="1"/>
                  </a:moveTo>
                  <a:lnTo>
                    <a:pt x="9311" y="1"/>
                  </a:lnTo>
                  <a:cubicBezTo>
                    <a:pt x="9430" y="1477"/>
                    <a:pt x="8894" y="16110"/>
                    <a:pt x="9002" y="17253"/>
                  </a:cubicBezTo>
                  <a:cubicBezTo>
                    <a:pt x="9049" y="17860"/>
                    <a:pt x="7549" y="18979"/>
                    <a:pt x="6299" y="21003"/>
                  </a:cubicBezTo>
                  <a:cubicBezTo>
                    <a:pt x="4394" y="24099"/>
                    <a:pt x="1989" y="30635"/>
                    <a:pt x="0" y="32040"/>
                  </a:cubicBezTo>
                  <a:cubicBezTo>
                    <a:pt x="0" y="32040"/>
                    <a:pt x="191" y="33707"/>
                    <a:pt x="858" y="34838"/>
                  </a:cubicBezTo>
                  <a:cubicBezTo>
                    <a:pt x="1524" y="35958"/>
                    <a:pt x="3930" y="36315"/>
                    <a:pt x="3930" y="36315"/>
                  </a:cubicBezTo>
                  <a:cubicBezTo>
                    <a:pt x="3930" y="36315"/>
                    <a:pt x="2322" y="34088"/>
                    <a:pt x="2763" y="32779"/>
                  </a:cubicBezTo>
                  <a:cubicBezTo>
                    <a:pt x="3215" y="31469"/>
                    <a:pt x="12419" y="21730"/>
                    <a:pt x="13490" y="19896"/>
                  </a:cubicBezTo>
                  <a:cubicBezTo>
                    <a:pt x="13847" y="19277"/>
                    <a:pt x="14121" y="18253"/>
                    <a:pt x="14145" y="17955"/>
                  </a:cubicBezTo>
                  <a:cubicBezTo>
                    <a:pt x="14324" y="16300"/>
                    <a:pt x="18134" y="2442"/>
                    <a:pt x="18134" y="2442"/>
                  </a:cubicBezTo>
                  <a:lnTo>
                    <a:pt x="9311"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458075" y="3062700"/>
              <a:ext cx="192025" cy="205125"/>
            </a:xfrm>
            <a:custGeom>
              <a:avLst/>
              <a:gdLst/>
              <a:ahLst/>
              <a:cxnLst/>
              <a:rect l="l" t="t" r="r" b="b"/>
              <a:pathLst>
                <a:path w="7681" h="8205" extrusionOk="0">
                  <a:moveTo>
                    <a:pt x="1799" y="1"/>
                  </a:moveTo>
                  <a:cubicBezTo>
                    <a:pt x="1799" y="1"/>
                    <a:pt x="2322" y="1965"/>
                    <a:pt x="3156" y="3311"/>
                  </a:cubicBezTo>
                  <a:cubicBezTo>
                    <a:pt x="3989" y="4644"/>
                    <a:pt x="5228" y="4418"/>
                    <a:pt x="5228" y="4418"/>
                  </a:cubicBezTo>
                  <a:cubicBezTo>
                    <a:pt x="5228" y="4418"/>
                    <a:pt x="5859" y="5990"/>
                    <a:pt x="6775" y="6668"/>
                  </a:cubicBezTo>
                  <a:cubicBezTo>
                    <a:pt x="7680" y="7359"/>
                    <a:pt x="7311" y="7990"/>
                    <a:pt x="7311" y="7990"/>
                  </a:cubicBezTo>
                  <a:cubicBezTo>
                    <a:pt x="7311" y="7990"/>
                    <a:pt x="5430" y="8204"/>
                    <a:pt x="3382" y="6311"/>
                  </a:cubicBezTo>
                  <a:cubicBezTo>
                    <a:pt x="1334" y="4406"/>
                    <a:pt x="1" y="1668"/>
                    <a:pt x="1" y="1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819150" y="2280175"/>
              <a:ext cx="397075" cy="1012150"/>
            </a:xfrm>
            <a:custGeom>
              <a:avLst/>
              <a:gdLst/>
              <a:ahLst/>
              <a:cxnLst/>
              <a:rect l="l" t="t" r="r" b="b"/>
              <a:pathLst>
                <a:path w="15883" h="40486" extrusionOk="0">
                  <a:moveTo>
                    <a:pt x="8025" y="0"/>
                  </a:moveTo>
                  <a:lnTo>
                    <a:pt x="0" y="1429"/>
                  </a:lnTo>
                  <a:cubicBezTo>
                    <a:pt x="0" y="1429"/>
                    <a:pt x="4012" y="13871"/>
                    <a:pt x="6537" y="19705"/>
                  </a:cubicBezTo>
                  <a:cubicBezTo>
                    <a:pt x="7132" y="21074"/>
                    <a:pt x="7537" y="23396"/>
                    <a:pt x="7632" y="26944"/>
                  </a:cubicBezTo>
                  <a:cubicBezTo>
                    <a:pt x="7715" y="30623"/>
                    <a:pt x="10323" y="36731"/>
                    <a:pt x="10001" y="39208"/>
                  </a:cubicBezTo>
                  <a:cubicBezTo>
                    <a:pt x="10001" y="39208"/>
                    <a:pt x="11394" y="40184"/>
                    <a:pt x="12704" y="40458"/>
                  </a:cubicBezTo>
                  <a:cubicBezTo>
                    <a:pt x="12801" y="40476"/>
                    <a:pt x="12901" y="40485"/>
                    <a:pt x="13004" y="40485"/>
                  </a:cubicBezTo>
                  <a:cubicBezTo>
                    <a:pt x="14272" y="40485"/>
                    <a:pt x="15883" y="39160"/>
                    <a:pt x="15883" y="39160"/>
                  </a:cubicBezTo>
                  <a:cubicBezTo>
                    <a:pt x="15883" y="39160"/>
                    <a:pt x="13109" y="38850"/>
                    <a:pt x="12430" y="37624"/>
                  </a:cubicBezTo>
                  <a:cubicBezTo>
                    <a:pt x="11751" y="36410"/>
                    <a:pt x="12180" y="22313"/>
                    <a:pt x="11216" y="19419"/>
                  </a:cubicBezTo>
                  <a:cubicBezTo>
                    <a:pt x="10989" y="18741"/>
                    <a:pt x="8025" y="0"/>
                    <a:pt x="802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1067375" y="3245475"/>
              <a:ext cx="264350" cy="83650"/>
            </a:xfrm>
            <a:custGeom>
              <a:avLst/>
              <a:gdLst/>
              <a:ahLst/>
              <a:cxnLst/>
              <a:rect l="l" t="t" r="r" b="b"/>
              <a:pathLst>
                <a:path w="10574" h="3346" extrusionOk="0">
                  <a:moveTo>
                    <a:pt x="1" y="0"/>
                  </a:moveTo>
                  <a:cubicBezTo>
                    <a:pt x="1" y="0"/>
                    <a:pt x="1834" y="941"/>
                    <a:pt x="3394" y="1215"/>
                  </a:cubicBezTo>
                  <a:cubicBezTo>
                    <a:pt x="4978" y="1500"/>
                    <a:pt x="5644" y="417"/>
                    <a:pt x="5644" y="417"/>
                  </a:cubicBezTo>
                  <a:cubicBezTo>
                    <a:pt x="5644" y="417"/>
                    <a:pt x="8204" y="977"/>
                    <a:pt x="9288" y="1358"/>
                  </a:cubicBezTo>
                  <a:cubicBezTo>
                    <a:pt x="10574" y="1786"/>
                    <a:pt x="7478" y="2870"/>
                    <a:pt x="4668" y="3108"/>
                  </a:cubicBezTo>
                  <a:cubicBezTo>
                    <a:pt x="1846" y="3346"/>
                    <a:pt x="298" y="3036"/>
                    <a:pt x="298" y="3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696500" y="2012225"/>
              <a:ext cx="192025" cy="140575"/>
            </a:xfrm>
            <a:custGeom>
              <a:avLst/>
              <a:gdLst/>
              <a:ahLst/>
              <a:cxnLst/>
              <a:rect l="l" t="t" r="r" b="b"/>
              <a:pathLst>
                <a:path w="7681" h="5623" extrusionOk="0">
                  <a:moveTo>
                    <a:pt x="7572" y="0"/>
                  </a:moveTo>
                  <a:cubicBezTo>
                    <a:pt x="6861" y="0"/>
                    <a:pt x="2827" y="149"/>
                    <a:pt x="834" y="2348"/>
                  </a:cubicBezTo>
                  <a:cubicBezTo>
                    <a:pt x="1" y="3253"/>
                    <a:pt x="727" y="5420"/>
                    <a:pt x="3965" y="5623"/>
                  </a:cubicBezTo>
                  <a:lnTo>
                    <a:pt x="7680" y="3"/>
                  </a:lnTo>
                  <a:cubicBezTo>
                    <a:pt x="7680" y="2"/>
                    <a:pt x="7642" y="0"/>
                    <a:pt x="7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692325" y="1958700"/>
              <a:ext cx="314650" cy="697425"/>
            </a:xfrm>
            <a:custGeom>
              <a:avLst/>
              <a:gdLst/>
              <a:ahLst/>
              <a:cxnLst/>
              <a:rect l="l" t="t" r="r" b="b"/>
              <a:pathLst>
                <a:path w="12586" h="27897" extrusionOk="0">
                  <a:moveTo>
                    <a:pt x="10836" y="16967"/>
                  </a:moveTo>
                  <a:cubicBezTo>
                    <a:pt x="10705" y="17027"/>
                    <a:pt x="12586" y="26552"/>
                    <a:pt x="12431" y="26599"/>
                  </a:cubicBezTo>
                  <a:cubicBezTo>
                    <a:pt x="7704" y="27897"/>
                    <a:pt x="942" y="26242"/>
                    <a:pt x="513" y="26278"/>
                  </a:cubicBezTo>
                  <a:cubicBezTo>
                    <a:pt x="1168" y="23646"/>
                    <a:pt x="1715" y="12919"/>
                    <a:pt x="1096" y="10359"/>
                  </a:cubicBezTo>
                  <a:cubicBezTo>
                    <a:pt x="1" y="5894"/>
                    <a:pt x="2370" y="4465"/>
                    <a:pt x="4525" y="2239"/>
                  </a:cubicBezTo>
                  <a:cubicBezTo>
                    <a:pt x="6692" y="1"/>
                    <a:pt x="9585" y="501"/>
                    <a:pt x="9585" y="501"/>
                  </a:cubicBezTo>
                  <a:lnTo>
                    <a:pt x="10574" y="7025"/>
                  </a:lnTo>
                  <a:cubicBezTo>
                    <a:pt x="10574" y="7025"/>
                    <a:pt x="11836" y="9311"/>
                    <a:pt x="11895" y="11835"/>
                  </a:cubicBezTo>
                  <a:cubicBezTo>
                    <a:pt x="11931" y="12764"/>
                    <a:pt x="11848" y="14574"/>
                    <a:pt x="11729" y="16574"/>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809625" y="1545850"/>
              <a:ext cx="204200" cy="283850"/>
            </a:xfrm>
            <a:custGeom>
              <a:avLst/>
              <a:gdLst/>
              <a:ahLst/>
              <a:cxnLst/>
              <a:rect l="l" t="t" r="r" b="b"/>
              <a:pathLst>
                <a:path w="8168" h="11354" extrusionOk="0">
                  <a:moveTo>
                    <a:pt x="2143" y="1"/>
                  </a:moveTo>
                  <a:cubicBezTo>
                    <a:pt x="2143" y="1"/>
                    <a:pt x="1667" y="1429"/>
                    <a:pt x="833" y="2549"/>
                  </a:cubicBezTo>
                  <a:cubicBezTo>
                    <a:pt x="0" y="3656"/>
                    <a:pt x="3381" y="10978"/>
                    <a:pt x="5417" y="11324"/>
                  </a:cubicBezTo>
                  <a:cubicBezTo>
                    <a:pt x="5542" y="11344"/>
                    <a:pt x="5661" y="11353"/>
                    <a:pt x="5776" y="11353"/>
                  </a:cubicBezTo>
                  <a:cubicBezTo>
                    <a:pt x="7538" y="11353"/>
                    <a:pt x="8168" y="9097"/>
                    <a:pt x="8168" y="9097"/>
                  </a:cubicBezTo>
                  <a:lnTo>
                    <a:pt x="6715" y="4049"/>
                  </a:lnTo>
                  <a:lnTo>
                    <a:pt x="5751" y="2549"/>
                  </a:lnTo>
                  <a:cubicBezTo>
                    <a:pt x="5429" y="2037"/>
                    <a:pt x="4417" y="1846"/>
                    <a:pt x="4929" y="596"/>
                  </a:cubicBezTo>
                  <a:lnTo>
                    <a:pt x="2143"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809900" y="1444950"/>
              <a:ext cx="142600" cy="199750"/>
            </a:xfrm>
            <a:custGeom>
              <a:avLst/>
              <a:gdLst/>
              <a:ahLst/>
              <a:cxnLst/>
              <a:rect l="l" t="t" r="r" b="b"/>
              <a:pathLst>
                <a:path w="5704" h="7990" extrusionOk="0">
                  <a:moveTo>
                    <a:pt x="1406" y="1"/>
                  </a:moveTo>
                  <a:lnTo>
                    <a:pt x="1406" y="1"/>
                  </a:lnTo>
                  <a:cubicBezTo>
                    <a:pt x="1406" y="1"/>
                    <a:pt x="1846" y="905"/>
                    <a:pt x="1418" y="3037"/>
                  </a:cubicBezTo>
                  <a:cubicBezTo>
                    <a:pt x="965" y="5168"/>
                    <a:pt x="1" y="7990"/>
                    <a:pt x="1" y="7990"/>
                  </a:cubicBezTo>
                  <a:lnTo>
                    <a:pt x="4382" y="7085"/>
                  </a:lnTo>
                  <a:cubicBezTo>
                    <a:pt x="4347" y="6013"/>
                    <a:pt x="5025" y="4037"/>
                    <a:pt x="5704" y="3489"/>
                  </a:cubicBezTo>
                  <a:lnTo>
                    <a:pt x="1406"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826575" y="1308625"/>
              <a:ext cx="217625" cy="226425"/>
            </a:xfrm>
            <a:custGeom>
              <a:avLst/>
              <a:gdLst/>
              <a:ahLst/>
              <a:cxnLst/>
              <a:rect l="l" t="t" r="r" b="b"/>
              <a:pathLst>
                <a:path w="8705" h="9057" extrusionOk="0">
                  <a:moveTo>
                    <a:pt x="2763" y="0"/>
                  </a:moveTo>
                  <a:cubicBezTo>
                    <a:pt x="584" y="24"/>
                    <a:pt x="1" y="1941"/>
                    <a:pt x="1" y="1941"/>
                  </a:cubicBezTo>
                  <a:lnTo>
                    <a:pt x="727" y="5442"/>
                  </a:lnTo>
                  <a:cubicBezTo>
                    <a:pt x="727" y="5442"/>
                    <a:pt x="1525" y="7216"/>
                    <a:pt x="2072" y="7537"/>
                  </a:cubicBezTo>
                  <a:cubicBezTo>
                    <a:pt x="2632" y="7870"/>
                    <a:pt x="4073" y="8680"/>
                    <a:pt x="5037" y="8918"/>
                  </a:cubicBezTo>
                  <a:cubicBezTo>
                    <a:pt x="5395" y="9004"/>
                    <a:pt x="5815" y="9056"/>
                    <a:pt x="6211" y="9056"/>
                  </a:cubicBezTo>
                  <a:cubicBezTo>
                    <a:pt x="6908" y="9056"/>
                    <a:pt x="7528" y="8895"/>
                    <a:pt x="7597" y="8478"/>
                  </a:cubicBezTo>
                  <a:cubicBezTo>
                    <a:pt x="7704" y="7823"/>
                    <a:pt x="7954" y="6537"/>
                    <a:pt x="8014" y="6382"/>
                  </a:cubicBezTo>
                  <a:cubicBezTo>
                    <a:pt x="8073" y="6227"/>
                    <a:pt x="8704" y="5751"/>
                    <a:pt x="8609" y="5525"/>
                  </a:cubicBezTo>
                  <a:cubicBezTo>
                    <a:pt x="8526" y="5311"/>
                    <a:pt x="7609" y="4668"/>
                    <a:pt x="7347" y="4275"/>
                  </a:cubicBezTo>
                  <a:cubicBezTo>
                    <a:pt x="7073" y="3906"/>
                    <a:pt x="7275" y="3477"/>
                    <a:pt x="7228" y="3048"/>
                  </a:cubicBezTo>
                  <a:cubicBezTo>
                    <a:pt x="7180" y="2632"/>
                    <a:pt x="7002" y="1691"/>
                    <a:pt x="6525" y="1084"/>
                  </a:cubicBezTo>
                  <a:cubicBezTo>
                    <a:pt x="5942" y="346"/>
                    <a:pt x="4954" y="24"/>
                    <a:pt x="2763"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742350" y="2042950"/>
              <a:ext cx="343800" cy="581050"/>
            </a:xfrm>
            <a:custGeom>
              <a:avLst/>
              <a:gdLst/>
              <a:ahLst/>
              <a:cxnLst/>
              <a:rect l="l" t="t" r="r" b="b"/>
              <a:pathLst>
                <a:path w="13752" h="23242" extrusionOk="0">
                  <a:moveTo>
                    <a:pt x="2643" y="20955"/>
                  </a:moveTo>
                  <a:cubicBezTo>
                    <a:pt x="1560" y="18895"/>
                    <a:pt x="0" y="8715"/>
                    <a:pt x="119" y="6691"/>
                  </a:cubicBezTo>
                  <a:cubicBezTo>
                    <a:pt x="310" y="3381"/>
                    <a:pt x="2155" y="1441"/>
                    <a:pt x="4763" y="643"/>
                  </a:cubicBezTo>
                  <a:cubicBezTo>
                    <a:pt x="6811" y="0"/>
                    <a:pt x="9894" y="1238"/>
                    <a:pt x="9894" y="1238"/>
                  </a:cubicBezTo>
                  <a:lnTo>
                    <a:pt x="10799" y="6251"/>
                  </a:lnTo>
                  <a:cubicBezTo>
                    <a:pt x="10799" y="6251"/>
                    <a:pt x="12883" y="16931"/>
                    <a:pt x="13752" y="22134"/>
                  </a:cubicBezTo>
                  <a:cubicBezTo>
                    <a:pt x="13526" y="22253"/>
                    <a:pt x="6311" y="23241"/>
                    <a:pt x="2643" y="20955"/>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717350" y="1608950"/>
              <a:ext cx="345000" cy="515100"/>
            </a:xfrm>
            <a:custGeom>
              <a:avLst/>
              <a:gdLst/>
              <a:ahLst/>
              <a:cxnLst/>
              <a:rect l="l" t="t" r="r" b="b"/>
              <a:pathLst>
                <a:path w="13800" h="20604" extrusionOk="0">
                  <a:moveTo>
                    <a:pt x="9454" y="1"/>
                  </a:moveTo>
                  <a:lnTo>
                    <a:pt x="9454" y="1"/>
                  </a:lnTo>
                  <a:cubicBezTo>
                    <a:pt x="10251" y="644"/>
                    <a:pt x="11001" y="4882"/>
                    <a:pt x="10537" y="5085"/>
                  </a:cubicBezTo>
                  <a:cubicBezTo>
                    <a:pt x="10514" y="5094"/>
                    <a:pt x="10488" y="5099"/>
                    <a:pt x="10459" y="5099"/>
                  </a:cubicBezTo>
                  <a:cubicBezTo>
                    <a:pt x="9906" y="5099"/>
                    <a:pt x="8321" y="3418"/>
                    <a:pt x="7156" y="2061"/>
                  </a:cubicBezTo>
                  <a:cubicBezTo>
                    <a:pt x="5941" y="632"/>
                    <a:pt x="4536" y="25"/>
                    <a:pt x="4536" y="25"/>
                  </a:cubicBezTo>
                  <a:cubicBezTo>
                    <a:pt x="4536" y="25"/>
                    <a:pt x="2393" y="537"/>
                    <a:pt x="1536" y="1775"/>
                  </a:cubicBezTo>
                  <a:cubicBezTo>
                    <a:pt x="643" y="3037"/>
                    <a:pt x="1238" y="4454"/>
                    <a:pt x="1691" y="6990"/>
                  </a:cubicBezTo>
                  <a:cubicBezTo>
                    <a:pt x="2155" y="9514"/>
                    <a:pt x="3417" y="11848"/>
                    <a:pt x="2488" y="13931"/>
                  </a:cubicBezTo>
                  <a:cubicBezTo>
                    <a:pt x="1548" y="16015"/>
                    <a:pt x="0" y="18455"/>
                    <a:pt x="0" y="18455"/>
                  </a:cubicBezTo>
                  <a:cubicBezTo>
                    <a:pt x="111" y="18390"/>
                    <a:pt x="242" y="18360"/>
                    <a:pt x="390" y="18360"/>
                  </a:cubicBezTo>
                  <a:cubicBezTo>
                    <a:pt x="1609" y="18360"/>
                    <a:pt x="4032" y="20351"/>
                    <a:pt x="6834" y="20563"/>
                  </a:cubicBezTo>
                  <a:cubicBezTo>
                    <a:pt x="7206" y="20591"/>
                    <a:pt x="7569" y="20604"/>
                    <a:pt x="7921" y="20604"/>
                  </a:cubicBezTo>
                  <a:cubicBezTo>
                    <a:pt x="10524" y="20604"/>
                    <a:pt x="12502" y="19920"/>
                    <a:pt x="12502" y="19920"/>
                  </a:cubicBezTo>
                  <a:cubicBezTo>
                    <a:pt x="12502" y="19920"/>
                    <a:pt x="12811" y="15515"/>
                    <a:pt x="12728" y="14253"/>
                  </a:cubicBezTo>
                  <a:cubicBezTo>
                    <a:pt x="12633" y="12979"/>
                    <a:pt x="13621" y="10931"/>
                    <a:pt x="13704" y="9454"/>
                  </a:cubicBezTo>
                  <a:cubicBezTo>
                    <a:pt x="13799" y="8002"/>
                    <a:pt x="12859" y="6430"/>
                    <a:pt x="12252" y="5323"/>
                  </a:cubicBezTo>
                  <a:cubicBezTo>
                    <a:pt x="11632" y="4192"/>
                    <a:pt x="10668" y="739"/>
                    <a:pt x="10668" y="739"/>
                  </a:cubicBezTo>
                  <a:lnTo>
                    <a:pt x="94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974800" y="1626825"/>
              <a:ext cx="533725" cy="109850"/>
            </a:xfrm>
            <a:custGeom>
              <a:avLst/>
              <a:gdLst/>
              <a:ahLst/>
              <a:cxnLst/>
              <a:rect l="l" t="t" r="r" b="b"/>
              <a:pathLst>
                <a:path w="21349" h="4394" extrusionOk="0">
                  <a:moveTo>
                    <a:pt x="5275" y="0"/>
                  </a:moveTo>
                  <a:lnTo>
                    <a:pt x="1" y="3310"/>
                  </a:lnTo>
                  <a:lnTo>
                    <a:pt x="16372" y="4394"/>
                  </a:lnTo>
                  <a:lnTo>
                    <a:pt x="21349" y="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974800" y="1626825"/>
              <a:ext cx="134875" cy="92000"/>
            </a:xfrm>
            <a:custGeom>
              <a:avLst/>
              <a:gdLst/>
              <a:ahLst/>
              <a:cxnLst/>
              <a:rect l="l" t="t" r="r" b="b"/>
              <a:pathLst>
                <a:path w="5395" h="3680" extrusionOk="0">
                  <a:moveTo>
                    <a:pt x="5275" y="0"/>
                  </a:moveTo>
                  <a:lnTo>
                    <a:pt x="1" y="3310"/>
                  </a:lnTo>
                  <a:lnTo>
                    <a:pt x="5395" y="3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1137325" y="1565800"/>
              <a:ext cx="219400" cy="248825"/>
            </a:xfrm>
            <a:custGeom>
              <a:avLst/>
              <a:gdLst/>
              <a:ahLst/>
              <a:cxnLst/>
              <a:rect l="l" t="t" r="r" b="b"/>
              <a:pathLst>
                <a:path w="8776" h="9953" extrusionOk="0">
                  <a:moveTo>
                    <a:pt x="3454" y="0"/>
                  </a:moveTo>
                  <a:lnTo>
                    <a:pt x="3370" y="227"/>
                  </a:lnTo>
                  <a:lnTo>
                    <a:pt x="3335" y="286"/>
                  </a:lnTo>
                  <a:lnTo>
                    <a:pt x="3215" y="560"/>
                  </a:lnTo>
                  <a:lnTo>
                    <a:pt x="3001" y="1072"/>
                  </a:lnTo>
                  <a:lnTo>
                    <a:pt x="3001" y="1096"/>
                  </a:lnTo>
                  <a:lnTo>
                    <a:pt x="1811" y="3846"/>
                  </a:lnTo>
                  <a:lnTo>
                    <a:pt x="1668" y="4144"/>
                  </a:lnTo>
                  <a:lnTo>
                    <a:pt x="1465" y="4620"/>
                  </a:lnTo>
                  <a:lnTo>
                    <a:pt x="346" y="6954"/>
                  </a:lnTo>
                  <a:lnTo>
                    <a:pt x="120" y="7489"/>
                  </a:lnTo>
                  <a:cubicBezTo>
                    <a:pt x="1" y="7823"/>
                    <a:pt x="513" y="8418"/>
                    <a:pt x="1334" y="8954"/>
                  </a:cubicBezTo>
                  <a:cubicBezTo>
                    <a:pt x="1525" y="9073"/>
                    <a:pt x="1727" y="9192"/>
                    <a:pt x="1942" y="9311"/>
                  </a:cubicBezTo>
                  <a:cubicBezTo>
                    <a:pt x="2697" y="9712"/>
                    <a:pt x="3441" y="9952"/>
                    <a:pt x="3929" y="9952"/>
                  </a:cubicBezTo>
                  <a:cubicBezTo>
                    <a:pt x="4179" y="9952"/>
                    <a:pt x="4361" y="9889"/>
                    <a:pt x="4442" y="9752"/>
                  </a:cubicBezTo>
                  <a:lnTo>
                    <a:pt x="4680" y="9383"/>
                  </a:lnTo>
                  <a:lnTo>
                    <a:pt x="5001" y="8871"/>
                  </a:lnTo>
                  <a:lnTo>
                    <a:pt x="6418" y="6585"/>
                  </a:lnTo>
                  <a:lnTo>
                    <a:pt x="6585" y="6311"/>
                  </a:lnTo>
                  <a:lnTo>
                    <a:pt x="7561" y="4703"/>
                  </a:lnTo>
                  <a:lnTo>
                    <a:pt x="8145" y="3799"/>
                  </a:lnTo>
                  <a:lnTo>
                    <a:pt x="8454" y="3310"/>
                  </a:lnTo>
                  <a:lnTo>
                    <a:pt x="8609" y="3072"/>
                  </a:lnTo>
                  <a:lnTo>
                    <a:pt x="8669" y="3001"/>
                  </a:lnTo>
                  <a:lnTo>
                    <a:pt x="8776" y="2834"/>
                  </a:lnTo>
                  <a:lnTo>
                    <a:pt x="8752" y="2834"/>
                  </a:lnTo>
                  <a:lnTo>
                    <a:pt x="8335" y="2608"/>
                  </a:lnTo>
                  <a:cubicBezTo>
                    <a:pt x="8299" y="2525"/>
                    <a:pt x="8240" y="2429"/>
                    <a:pt x="8157" y="2346"/>
                  </a:cubicBezTo>
                  <a:cubicBezTo>
                    <a:pt x="8133" y="2298"/>
                    <a:pt x="8097" y="2251"/>
                    <a:pt x="8061" y="2203"/>
                  </a:cubicBezTo>
                  <a:cubicBezTo>
                    <a:pt x="7823" y="1929"/>
                    <a:pt x="7490" y="1643"/>
                    <a:pt x="7085" y="1358"/>
                  </a:cubicBezTo>
                  <a:cubicBezTo>
                    <a:pt x="7002" y="1286"/>
                    <a:pt x="6883" y="1227"/>
                    <a:pt x="6775" y="1155"/>
                  </a:cubicBezTo>
                  <a:lnTo>
                    <a:pt x="6371" y="929"/>
                  </a:lnTo>
                  <a:cubicBezTo>
                    <a:pt x="6228" y="858"/>
                    <a:pt x="6073" y="774"/>
                    <a:pt x="5942" y="715"/>
                  </a:cubicBezTo>
                  <a:cubicBezTo>
                    <a:pt x="5382" y="453"/>
                    <a:pt x="4823" y="298"/>
                    <a:pt x="4370" y="239"/>
                  </a:cubicBezTo>
                  <a:cubicBezTo>
                    <a:pt x="4311" y="239"/>
                    <a:pt x="4263" y="227"/>
                    <a:pt x="4204" y="227"/>
                  </a:cubicBezTo>
                  <a:cubicBezTo>
                    <a:pt x="4144" y="221"/>
                    <a:pt x="4088" y="218"/>
                    <a:pt x="4033" y="218"/>
                  </a:cubicBezTo>
                  <a:cubicBezTo>
                    <a:pt x="3977" y="218"/>
                    <a:pt x="3924" y="221"/>
                    <a:pt x="3870" y="227"/>
                  </a:cubicBezTo>
                  <a:lnTo>
                    <a:pt x="3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1181975" y="1590800"/>
              <a:ext cx="162550" cy="135000"/>
            </a:xfrm>
            <a:custGeom>
              <a:avLst/>
              <a:gdLst/>
              <a:ahLst/>
              <a:cxnLst/>
              <a:rect l="l" t="t" r="r" b="b"/>
              <a:pathLst>
                <a:path w="6502" h="5400" extrusionOk="0">
                  <a:moveTo>
                    <a:pt x="1120" y="1"/>
                  </a:moveTo>
                  <a:lnTo>
                    <a:pt x="25" y="2596"/>
                  </a:lnTo>
                  <a:cubicBezTo>
                    <a:pt x="1" y="2632"/>
                    <a:pt x="1" y="2668"/>
                    <a:pt x="1" y="2715"/>
                  </a:cubicBezTo>
                  <a:cubicBezTo>
                    <a:pt x="1" y="2751"/>
                    <a:pt x="25" y="2810"/>
                    <a:pt x="36" y="2870"/>
                  </a:cubicBezTo>
                  <a:cubicBezTo>
                    <a:pt x="167" y="3215"/>
                    <a:pt x="644" y="3691"/>
                    <a:pt x="1322" y="4156"/>
                  </a:cubicBezTo>
                  <a:cubicBezTo>
                    <a:pt x="1572" y="4323"/>
                    <a:pt x="1834" y="4477"/>
                    <a:pt x="2120" y="4632"/>
                  </a:cubicBezTo>
                  <a:cubicBezTo>
                    <a:pt x="3027" y="5120"/>
                    <a:pt x="3935" y="5400"/>
                    <a:pt x="4488" y="5400"/>
                  </a:cubicBezTo>
                  <a:cubicBezTo>
                    <a:pt x="4610" y="5400"/>
                    <a:pt x="4715" y="5386"/>
                    <a:pt x="4799" y="5358"/>
                  </a:cubicBezTo>
                  <a:cubicBezTo>
                    <a:pt x="4847" y="5346"/>
                    <a:pt x="4870" y="5335"/>
                    <a:pt x="4882" y="5311"/>
                  </a:cubicBezTo>
                  <a:cubicBezTo>
                    <a:pt x="4930" y="5299"/>
                    <a:pt x="4954" y="5263"/>
                    <a:pt x="4978" y="5239"/>
                  </a:cubicBezTo>
                  <a:lnTo>
                    <a:pt x="6502" y="2870"/>
                  </a:lnTo>
                  <a:lnTo>
                    <a:pt x="6478" y="2870"/>
                  </a:lnTo>
                  <a:cubicBezTo>
                    <a:pt x="6454" y="2870"/>
                    <a:pt x="6406" y="2858"/>
                    <a:pt x="6359" y="2858"/>
                  </a:cubicBezTo>
                  <a:cubicBezTo>
                    <a:pt x="5692" y="2751"/>
                    <a:pt x="4680" y="2382"/>
                    <a:pt x="3620" y="1822"/>
                  </a:cubicBezTo>
                  <a:cubicBezTo>
                    <a:pt x="3382" y="1691"/>
                    <a:pt x="3180" y="1560"/>
                    <a:pt x="2965" y="1441"/>
                  </a:cubicBezTo>
                  <a:cubicBezTo>
                    <a:pt x="2203" y="989"/>
                    <a:pt x="1584" y="501"/>
                    <a:pt x="1227" y="120"/>
                  </a:cubicBezTo>
                  <a:lnTo>
                    <a:pt x="1132" y="36"/>
                  </a:lnTo>
                  <a:cubicBezTo>
                    <a:pt x="1132" y="12"/>
                    <a:pt x="1120" y="12"/>
                    <a:pt x="1120" y="1"/>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1138225" y="1545300"/>
              <a:ext cx="132775" cy="244650"/>
            </a:xfrm>
            <a:custGeom>
              <a:avLst/>
              <a:gdLst/>
              <a:ahLst/>
              <a:cxnLst/>
              <a:rect l="l" t="t" r="r" b="b"/>
              <a:pathLst>
                <a:path w="5311" h="9786" extrusionOk="0">
                  <a:moveTo>
                    <a:pt x="3993" y="0"/>
                  </a:moveTo>
                  <a:cubicBezTo>
                    <a:pt x="3664" y="0"/>
                    <a:pt x="3433" y="81"/>
                    <a:pt x="3346" y="249"/>
                  </a:cubicBezTo>
                  <a:lnTo>
                    <a:pt x="3215" y="499"/>
                  </a:lnTo>
                  <a:lnTo>
                    <a:pt x="3084" y="737"/>
                  </a:lnTo>
                  <a:cubicBezTo>
                    <a:pt x="3001" y="868"/>
                    <a:pt x="3037" y="1047"/>
                    <a:pt x="3144" y="1261"/>
                  </a:cubicBezTo>
                  <a:lnTo>
                    <a:pt x="2906" y="1821"/>
                  </a:lnTo>
                  <a:cubicBezTo>
                    <a:pt x="2906" y="1809"/>
                    <a:pt x="2882" y="1809"/>
                    <a:pt x="2882" y="1797"/>
                  </a:cubicBezTo>
                  <a:lnTo>
                    <a:pt x="1786" y="4380"/>
                  </a:lnTo>
                  <a:cubicBezTo>
                    <a:pt x="1775" y="4416"/>
                    <a:pt x="1775" y="4452"/>
                    <a:pt x="1775" y="4499"/>
                  </a:cubicBezTo>
                  <a:lnTo>
                    <a:pt x="1667" y="4738"/>
                  </a:lnTo>
                  <a:cubicBezTo>
                    <a:pt x="1632" y="4797"/>
                    <a:pt x="1632" y="4892"/>
                    <a:pt x="1667" y="4976"/>
                  </a:cubicBezTo>
                  <a:lnTo>
                    <a:pt x="1453" y="5452"/>
                  </a:lnTo>
                  <a:lnTo>
                    <a:pt x="346" y="7786"/>
                  </a:lnTo>
                  <a:lnTo>
                    <a:pt x="120" y="8321"/>
                  </a:lnTo>
                  <a:cubicBezTo>
                    <a:pt x="1" y="8655"/>
                    <a:pt x="501" y="9238"/>
                    <a:pt x="1322" y="9786"/>
                  </a:cubicBezTo>
                  <a:cubicBezTo>
                    <a:pt x="1679" y="8821"/>
                    <a:pt x="4656" y="1856"/>
                    <a:pt x="5311" y="261"/>
                  </a:cubicBezTo>
                  <a:cubicBezTo>
                    <a:pt x="4797" y="90"/>
                    <a:pt x="4341" y="0"/>
                    <a:pt x="3993"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1212925" y="1550925"/>
              <a:ext cx="158400" cy="98825"/>
            </a:xfrm>
            <a:custGeom>
              <a:avLst/>
              <a:gdLst/>
              <a:ahLst/>
              <a:cxnLst/>
              <a:rect l="l" t="t" r="r" b="b"/>
              <a:pathLst>
                <a:path w="6336" h="3953" extrusionOk="0">
                  <a:moveTo>
                    <a:pt x="346" y="0"/>
                  </a:moveTo>
                  <a:lnTo>
                    <a:pt x="203" y="262"/>
                  </a:lnTo>
                  <a:lnTo>
                    <a:pt x="72" y="500"/>
                  </a:lnTo>
                  <a:cubicBezTo>
                    <a:pt x="1" y="631"/>
                    <a:pt x="37" y="810"/>
                    <a:pt x="132" y="1012"/>
                  </a:cubicBezTo>
                  <a:cubicBezTo>
                    <a:pt x="156" y="1060"/>
                    <a:pt x="180" y="1107"/>
                    <a:pt x="203" y="1155"/>
                  </a:cubicBezTo>
                  <a:cubicBezTo>
                    <a:pt x="501" y="1607"/>
                    <a:pt x="1132" y="2167"/>
                    <a:pt x="1966" y="2667"/>
                  </a:cubicBezTo>
                  <a:cubicBezTo>
                    <a:pt x="1966" y="2679"/>
                    <a:pt x="1977" y="2679"/>
                    <a:pt x="1977" y="2679"/>
                  </a:cubicBezTo>
                  <a:cubicBezTo>
                    <a:pt x="2180" y="2798"/>
                    <a:pt x="2370" y="2917"/>
                    <a:pt x="2573" y="3024"/>
                  </a:cubicBezTo>
                  <a:cubicBezTo>
                    <a:pt x="2787" y="3143"/>
                    <a:pt x="2989" y="3251"/>
                    <a:pt x="3204" y="3334"/>
                  </a:cubicBezTo>
                  <a:lnTo>
                    <a:pt x="3216" y="3334"/>
                  </a:lnTo>
                  <a:cubicBezTo>
                    <a:pt x="4109" y="3739"/>
                    <a:pt x="4918" y="3953"/>
                    <a:pt x="5454" y="3953"/>
                  </a:cubicBezTo>
                  <a:cubicBezTo>
                    <a:pt x="5514" y="3953"/>
                    <a:pt x="5549" y="3929"/>
                    <a:pt x="5597" y="3929"/>
                  </a:cubicBezTo>
                  <a:cubicBezTo>
                    <a:pt x="5823" y="3905"/>
                    <a:pt x="5990" y="3834"/>
                    <a:pt x="6085" y="3703"/>
                  </a:cubicBezTo>
                  <a:lnTo>
                    <a:pt x="6204" y="3465"/>
                  </a:lnTo>
                  <a:lnTo>
                    <a:pt x="6335" y="3215"/>
                  </a:lnTo>
                  <a:lnTo>
                    <a:pt x="6335" y="3203"/>
                  </a:lnTo>
                  <a:lnTo>
                    <a:pt x="5859" y="2953"/>
                  </a:lnTo>
                  <a:cubicBezTo>
                    <a:pt x="5847" y="2941"/>
                    <a:pt x="5823" y="2905"/>
                    <a:pt x="5799" y="2881"/>
                  </a:cubicBezTo>
                  <a:cubicBezTo>
                    <a:pt x="5740" y="2822"/>
                    <a:pt x="5704" y="2762"/>
                    <a:pt x="5645" y="2703"/>
                  </a:cubicBezTo>
                  <a:cubicBezTo>
                    <a:pt x="5549" y="2596"/>
                    <a:pt x="5442" y="2500"/>
                    <a:pt x="5347" y="2405"/>
                  </a:cubicBezTo>
                  <a:cubicBezTo>
                    <a:pt x="5073" y="2167"/>
                    <a:pt x="4763" y="1929"/>
                    <a:pt x="4406" y="1691"/>
                  </a:cubicBezTo>
                  <a:cubicBezTo>
                    <a:pt x="4299" y="1607"/>
                    <a:pt x="4192" y="1548"/>
                    <a:pt x="4073" y="1477"/>
                  </a:cubicBezTo>
                  <a:cubicBezTo>
                    <a:pt x="3918" y="1369"/>
                    <a:pt x="3751" y="1274"/>
                    <a:pt x="3573" y="1179"/>
                  </a:cubicBezTo>
                  <a:cubicBezTo>
                    <a:pt x="3406" y="1096"/>
                    <a:pt x="3239" y="1012"/>
                    <a:pt x="3097" y="941"/>
                  </a:cubicBezTo>
                  <a:cubicBezTo>
                    <a:pt x="2549" y="679"/>
                    <a:pt x="2025" y="500"/>
                    <a:pt x="1573" y="381"/>
                  </a:cubicBezTo>
                  <a:cubicBezTo>
                    <a:pt x="1430" y="334"/>
                    <a:pt x="1299" y="298"/>
                    <a:pt x="1156" y="286"/>
                  </a:cubicBezTo>
                  <a:cubicBezTo>
                    <a:pt x="1084" y="274"/>
                    <a:pt x="1001" y="262"/>
                    <a:pt x="918" y="262"/>
                  </a:cubicBezTo>
                  <a:lnTo>
                    <a:pt x="823" y="262"/>
                  </a:lnTo>
                  <a:lnTo>
                    <a:pt x="3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D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1219475" y="1544875"/>
              <a:ext cx="157200" cy="92100"/>
            </a:xfrm>
            <a:custGeom>
              <a:avLst/>
              <a:gdLst/>
              <a:ahLst/>
              <a:cxnLst/>
              <a:rect l="l" t="t" r="r" b="b"/>
              <a:pathLst>
                <a:path w="6288" h="3684" extrusionOk="0">
                  <a:moveTo>
                    <a:pt x="735" y="0"/>
                  </a:moveTo>
                  <a:cubicBezTo>
                    <a:pt x="411" y="0"/>
                    <a:pt x="185" y="78"/>
                    <a:pt x="96" y="242"/>
                  </a:cubicBezTo>
                  <a:cubicBezTo>
                    <a:pt x="1" y="397"/>
                    <a:pt x="49" y="599"/>
                    <a:pt x="203" y="837"/>
                  </a:cubicBezTo>
                  <a:lnTo>
                    <a:pt x="203" y="861"/>
                  </a:lnTo>
                  <a:cubicBezTo>
                    <a:pt x="489" y="1338"/>
                    <a:pt x="1156" y="1909"/>
                    <a:pt x="2025" y="2445"/>
                  </a:cubicBezTo>
                  <a:cubicBezTo>
                    <a:pt x="2204" y="2552"/>
                    <a:pt x="2382" y="2659"/>
                    <a:pt x="2585" y="2766"/>
                  </a:cubicBezTo>
                  <a:cubicBezTo>
                    <a:pt x="3418" y="3207"/>
                    <a:pt x="4216" y="3504"/>
                    <a:pt x="4859" y="3623"/>
                  </a:cubicBezTo>
                  <a:cubicBezTo>
                    <a:pt x="5073" y="3671"/>
                    <a:pt x="5263" y="3683"/>
                    <a:pt x="5430" y="3683"/>
                  </a:cubicBezTo>
                  <a:lnTo>
                    <a:pt x="5502" y="3683"/>
                  </a:lnTo>
                  <a:cubicBezTo>
                    <a:pt x="5787" y="3671"/>
                    <a:pt x="5978" y="3600"/>
                    <a:pt x="6073" y="3445"/>
                  </a:cubicBezTo>
                  <a:lnTo>
                    <a:pt x="6073" y="3433"/>
                  </a:lnTo>
                  <a:cubicBezTo>
                    <a:pt x="6287" y="3028"/>
                    <a:pt x="5644" y="2266"/>
                    <a:pt x="4573" y="1528"/>
                  </a:cubicBezTo>
                  <a:cubicBezTo>
                    <a:pt x="4454" y="1457"/>
                    <a:pt x="4347" y="1373"/>
                    <a:pt x="4228" y="1302"/>
                  </a:cubicBezTo>
                  <a:cubicBezTo>
                    <a:pt x="4025" y="1171"/>
                    <a:pt x="3811" y="1040"/>
                    <a:pt x="3573" y="921"/>
                  </a:cubicBezTo>
                  <a:cubicBezTo>
                    <a:pt x="3382" y="814"/>
                    <a:pt x="3192" y="718"/>
                    <a:pt x="3001" y="635"/>
                  </a:cubicBezTo>
                  <a:cubicBezTo>
                    <a:pt x="2104" y="224"/>
                    <a:pt x="1281" y="0"/>
                    <a:pt x="735" y="0"/>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1234975" y="1557250"/>
              <a:ext cx="122650" cy="67550"/>
            </a:xfrm>
            <a:custGeom>
              <a:avLst/>
              <a:gdLst/>
              <a:ahLst/>
              <a:cxnLst/>
              <a:rect l="l" t="t" r="r" b="b"/>
              <a:pathLst>
                <a:path w="4906" h="2702" extrusionOk="0">
                  <a:moveTo>
                    <a:pt x="548" y="0"/>
                  </a:moveTo>
                  <a:cubicBezTo>
                    <a:pt x="360" y="0"/>
                    <a:pt x="229" y="45"/>
                    <a:pt x="179" y="140"/>
                  </a:cubicBezTo>
                  <a:cubicBezTo>
                    <a:pt x="0" y="462"/>
                    <a:pt x="881" y="1271"/>
                    <a:pt x="2143" y="1938"/>
                  </a:cubicBezTo>
                  <a:cubicBezTo>
                    <a:pt x="3044" y="2418"/>
                    <a:pt x="3896" y="2701"/>
                    <a:pt x="4368" y="2701"/>
                  </a:cubicBezTo>
                  <a:cubicBezTo>
                    <a:pt x="4551" y="2701"/>
                    <a:pt x="4677" y="2659"/>
                    <a:pt x="4727" y="2569"/>
                  </a:cubicBezTo>
                  <a:cubicBezTo>
                    <a:pt x="4905" y="2236"/>
                    <a:pt x="4036" y="1438"/>
                    <a:pt x="2762" y="759"/>
                  </a:cubicBezTo>
                  <a:cubicBezTo>
                    <a:pt x="1868" y="282"/>
                    <a:pt x="1023" y="0"/>
                    <a:pt x="548"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1301650" y="1533650"/>
              <a:ext cx="76500" cy="71700"/>
            </a:xfrm>
            <a:custGeom>
              <a:avLst/>
              <a:gdLst/>
              <a:ahLst/>
              <a:cxnLst/>
              <a:rect l="l" t="t" r="r" b="b"/>
              <a:pathLst>
                <a:path w="3060" h="2868" extrusionOk="0">
                  <a:moveTo>
                    <a:pt x="2750" y="1"/>
                  </a:moveTo>
                  <a:lnTo>
                    <a:pt x="24" y="2656"/>
                  </a:lnTo>
                  <a:cubicBezTo>
                    <a:pt x="24" y="2656"/>
                    <a:pt x="0" y="2739"/>
                    <a:pt x="155" y="2822"/>
                  </a:cubicBezTo>
                  <a:cubicBezTo>
                    <a:pt x="215" y="2857"/>
                    <a:pt x="260" y="2868"/>
                    <a:pt x="293" y="2868"/>
                  </a:cubicBezTo>
                  <a:cubicBezTo>
                    <a:pt x="350" y="2868"/>
                    <a:pt x="369" y="2834"/>
                    <a:pt x="369" y="2834"/>
                  </a:cubicBezTo>
                  <a:lnTo>
                    <a:pt x="3060" y="310"/>
                  </a:lnTo>
                  <a:lnTo>
                    <a:pt x="2750" y="1"/>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1337650" y="1578600"/>
              <a:ext cx="158075" cy="194250"/>
            </a:xfrm>
            <a:custGeom>
              <a:avLst/>
              <a:gdLst/>
              <a:ahLst/>
              <a:cxnLst/>
              <a:rect l="l" t="t" r="r" b="b"/>
              <a:pathLst>
                <a:path w="6323" h="7770" extrusionOk="0">
                  <a:moveTo>
                    <a:pt x="4013" y="0"/>
                  </a:moveTo>
                  <a:lnTo>
                    <a:pt x="3846" y="286"/>
                  </a:lnTo>
                  <a:cubicBezTo>
                    <a:pt x="3299" y="358"/>
                    <a:pt x="2346" y="1608"/>
                    <a:pt x="2120" y="2024"/>
                  </a:cubicBezTo>
                  <a:lnTo>
                    <a:pt x="96" y="5715"/>
                  </a:lnTo>
                  <a:cubicBezTo>
                    <a:pt x="1" y="5906"/>
                    <a:pt x="120" y="6180"/>
                    <a:pt x="358" y="6311"/>
                  </a:cubicBezTo>
                  <a:lnTo>
                    <a:pt x="2894" y="7692"/>
                  </a:lnTo>
                  <a:cubicBezTo>
                    <a:pt x="2997" y="7743"/>
                    <a:pt x="3102" y="7769"/>
                    <a:pt x="3197" y="7769"/>
                  </a:cubicBezTo>
                  <a:cubicBezTo>
                    <a:pt x="3345" y="7769"/>
                    <a:pt x="3472" y="7708"/>
                    <a:pt x="3537" y="7585"/>
                  </a:cubicBezTo>
                  <a:lnTo>
                    <a:pt x="5561" y="3894"/>
                  </a:lnTo>
                  <a:cubicBezTo>
                    <a:pt x="5787" y="3477"/>
                    <a:pt x="6323" y="2013"/>
                    <a:pt x="6097" y="1501"/>
                  </a:cubicBezTo>
                  <a:lnTo>
                    <a:pt x="6263" y="1215"/>
                  </a:lnTo>
                  <a:lnTo>
                    <a:pt x="4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1433800" y="1576800"/>
              <a:ext cx="61050" cy="39625"/>
            </a:xfrm>
            <a:custGeom>
              <a:avLst/>
              <a:gdLst/>
              <a:ahLst/>
              <a:cxnLst/>
              <a:rect l="l" t="t" r="r" b="b"/>
              <a:pathLst>
                <a:path w="2442" h="1585" extrusionOk="0">
                  <a:moveTo>
                    <a:pt x="203" y="1"/>
                  </a:moveTo>
                  <a:lnTo>
                    <a:pt x="0" y="358"/>
                  </a:lnTo>
                  <a:lnTo>
                    <a:pt x="2251" y="1584"/>
                  </a:lnTo>
                  <a:lnTo>
                    <a:pt x="2441" y="1227"/>
                  </a:lnTo>
                  <a:lnTo>
                    <a:pt x="2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1433500" y="1550375"/>
              <a:ext cx="79800" cy="60225"/>
            </a:xfrm>
            <a:custGeom>
              <a:avLst/>
              <a:gdLst/>
              <a:ahLst/>
              <a:cxnLst/>
              <a:rect l="l" t="t" r="r" b="b"/>
              <a:pathLst>
                <a:path w="3192" h="2409" extrusionOk="0">
                  <a:moveTo>
                    <a:pt x="596" y="1"/>
                  </a:moveTo>
                  <a:cubicBezTo>
                    <a:pt x="554" y="1"/>
                    <a:pt x="515" y="23"/>
                    <a:pt x="489" y="58"/>
                  </a:cubicBezTo>
                  <a:lnTo>
                    <a:pt x="36" y="891"/>
                  </a:lnTo>
                  <a:cubicBezTo>
                    <a:pt x="1" y="951"/>
                    <a:pt x="36" y="1010"/>
                    <a:pt x="72" y="1034"/>
                  </a:cubicBezTo>
                  <a:lnTo>
                    <a:pt x="2548" y="2391"/>
                  </a:lnTo>
                  <a:cubicBezTo>
                    <a:pt x="2564" y="2403"/>
                    <a:pt x="2581" y="2408"/>
                    <a:pt x="2600" y="2408"/>
                  </a:cubicBezTo>
                  <a:cubicBezTo>
                    <a:pt x="2638" y="2408"/>
                    <a:pt x="2679" y="2384"/>
                    <a:pt x="2703" y="2344"/>
                  </a:cubicBezTo>
                  <a:lnTo>
                    <a:pt x="3156" y="1510"/>
                  </a:lnTo>
                  <a:cubicBezTo>
                    <a:pt x="3191" y="1451"/>
                    <a:pt x="3156" y="1391"/>
                    <a:pt x="3120" y="1368"/>
                  </a:cubicBezTo>
                  <a:lnTo>
                    <a:pt x="643" y="10"/>
                  </a:lnTo>
                  <a:cubicBezTo>
                    <a:pt x="627" y="4"/>
                    <a:pt x="612" y="1"/>
                    <a:pt x="596"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1346000" y="1631275"/>
              <a:ext cx="130100" cy="125950"/>
            </a:xfrm>
            <a:custGeom>
              <a:avLst/>
              <a:gdLst/>
              <a:ahLst/>
              <a:cxnLst/>
              <a:rect l="l" t="t" r="r" b="b"/>
              <a:pathLst>
                <a:path w="5204" h="5038" extrusionOk="0">
                  <a:moveTo>
                    <a:pt x="1715" y="1"/>
                  </a:moveTo>
                  <a:lnTo>
                    <a:pt x="0" y="3132"/>
                  </a:lnTo>
                  <a:lnTo>
                    <a:pt x="3489" y="5037"/>
                  </a:lnTo>
                  <a:lnTo>
                    <a:pt x="5203" y="1906"/>
                  </a:lnTo>
                  <a:lnTo>
                    <a:pt x="1715"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1364150" y="1654200"/>
              <a:ext cx="92000" cy="86650"/>
            </a:xfrm>
            <a:custGeom>
              <a:avLst/>
              <a:gdLst/>
              <a:ahLst/>
              <a:cxnLst/>
              <a:rect l="l" t="t" r="r" b="b"/>
              <a:pathLst>
                <a:path w="3680" h="3466" extrusionOk="0">
                  <a:moveTo>
                    <a:pt x="1143" y="1"/>
                  </a:moveTo>
                  <a:lnTo>
                    <a:pt x="0" y="2084"/>
                  </a:lnTo>
                  <a:lnTo>
                    <a:pt x="2536" y="3465"/>
                  </a:lnTo>
                  <a:lnTo>
                    <a:pt x="3679" y="1394"/>
                  </a:lnTo>
                  <a:lnTo>
                    <a:pt x="1143" y="1"/>
                  </a:ln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1385988" y="1600025"/>
              <a:ext cx="109850" cy="172825"/>
            </a:xfrm>
            <a:custGeom>
              <a:avLst/>
              <a:gdLst/>
              <a:ahLst/>
              <a:cxnLst/>
              <a:rect l="l" t="t" r="r" b="b"/>
              <a:pathLst>
                <a:path w="4394" h="6913" extrusionOk="0">
                  <a:moveTo>
                    <a:pt x="3691" y="1"/>
                  </a:moveTo>
                  <a:lnTo>
                    <a:pt x="3537" y="286"/>
                  </a:lnTo>
                  <a:cubicBezTo>
                    <a:pt x="3751" y="798"/>
                    <a:pt x="2894" y="2084"/>
                    <a:pt x="2668" y="2501"/>
                  </a:cubicBezTo>
                  <a:lnTo>
                    <a:pt x="643" y="6192"/>
                  </a:lnTo>
                  <a:cubicBezTo>
                    <a:pt x="578" y="6315"/>
                    <a:pt x="447" y="6376"/>
                    <a:pt x="299" y="6376"/>
                  </a:cubicBezTo>
                  <a:cubicBezTo>
                    <a:pt x="202" y="6376"/>
                    <a:pt x="99" y="6351"/>
                    <a:pt x="1" y="6299"/>
                  </a:cubicBezTo>
                  <a:lnTo>
                    <a:pt x="1" y="6299"/>
                  </a:lnTo>
                  <a:lnTo>
                    <a:pt x="965" y="6835"/>
                  </a:lnTo>
                  <a:cubicBezTo>
                    <a:pt x="1068" y="6886"/>
                    <a:pt x="1173" y="6912"/>
                    <a:pt x="1268" y="6912"/>
                  </a:cubicBezTo>
                  <a:cubicBezTo>
                    <a:pt x="1416" y="6912"/>
                    <a:pt x="1543" y="6851"/>
                    <a:pt x="1608" y="6728"/>
                  </a:cubicBezTo>
                  <a:lnTo>
                    <a:pt x="3632" y="3037"/>
                  </a:lnTo>
                  <a:cubicBezTo>
                    <a:pt x="3858" y="2620"/>
                    <a:pt x="4394" y="1156"/>
                    <a:pt x="4168" y="644"/>
                  </a:cubicBezTo>
                  <a:lnTo>
                    <a:pt x="4334" y="358"/>
                  </a:lnTo>
                  <a:lnTo>
                    <a:pt x="3691"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978375" y="1544375"/>
              <a:ext cx="213150" cy="423225"/>
            </a:xfrm>
            <a:custGeom>
              <a:avLst/>
              <a:gdLst/>
              <a:ahLst/>
              <a:cxnLst/>
              <a:rect l="l" t="t" r="r" b="b"/>
              <a:pathLst>
                <a:path w="8526" h="16929" extrusionOk="0">
                  <a:moveTo>
                    <a:pt x="5621" y="0"/>
                  </a:moveTo>
                  <a:cubicBezTo>
                    <a:pt x="3466" y="2405"/>
                    <a:pt x="2001" y="5370"/>
                    <a:pt x="1358" y="8537"/>
                  </a:cubicBezTo>
                  <a:lnTo>
                    <a:pt x="132" y="14764"/>
                  </a:lnTo>
                  <a:cubicBezTo>
                    <a:pt x="1" y="15335"/>
                    <a:pt x="394" y="15907"/>
                    <a:pt x="977" y="16026"/>
                  </a:cubicBezTo>
                  <a:lnTo>
                    <a:pt x="5406" y="16907"/>
                  </a:lnTo>
                  <a:cubicBezTo>
                    <a:pt x="5477" y="16921"/>
                    <a:pt x="5547" y="16928"/>
                    <a:pt x="5616" y="16928"/>
                  </a:cubicBezTo>
                  <a:cubicBezTo>
                    <a:pt x="6119" y="16928"/>
                    <a:pt x="6565" y="16563"/>
                    <a:pt x="6680" y="16050"/>
                  </a:cubicBezTo>
                  <a:lnTo>
                    <a:pt x="7907" y="9835"/>
                  </a:lnTo>
                  <a:cubicBezTo>
                    <a:pt x="8526" y="6680"/>
                    <a:pt x="8300" y="3393"/>
                    <a:pt x="7228" y="322"/>
                  </a:cubicBezTo>
                  <a:lnTo>
                    <a:pt x="6537" y="191"/>
                  </a:lnTo>
                  <a:lnTo>
                    <a:pt x="5906" y="60"/>
                  </a:lnTo>
                  <a:lnTo>
                    <a:pt x="5621"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984625" y="1760475"/>
              <a:ext cx="190525" cy="170275"/>
            </a:xfrm>
            <a:custGeom>
              <a:avLst/>
              <a:gdLst/>
              <a:ahLst/>
              <a:cxnLst/>
              <a:rect l="l" t="t" r="r" b="b"/>
              <a:pathLst>
                <a:path w="7621" h="6811" extrusionOk="0">
                  <a:moveTo>
                    <a:pt x="1096" y="0"/>
                  </a:moveTo>
                  <a:lnTo>
                    <a:pt x="1" y="5513"/>
                  </a:lnTo>
                  <a:lnTo>
                    <a:pt x="6526" y="6810"/>
                  </a:lnTo>
                  <a:lnTo>
                    <a:pt x="7621" y="1298"/>
                  </a:lnTo>
                  <a:lnTo>
                    <a:pt x="1096"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0"/>
            <p:cNvSpPr/>
            <p:nvPr/>
          </p:nvSpPr>
          <p:spPr>
            <a:xfrm>
              <a:off x="1083150" y="1549425"/>
              <a:ext cx="108375" cy="418175"/>
            </a:xfrm>
            <a:custGeom>
              <a:avLst/>
              <a:gdLst/>
              <a:ahLst/>
              <a:cxnLst/>
              <a:rect l="l" t="t" r="r" b="b"/>
              <a:pathLst>
                <a:path w="4335" h="16727" extrusionOk="0">
                  <a:moveTo>
                    <a:pt x="1" y="16467"/>
                  </a:moveTo>
                  <a:cubicBezTo>
                    <a:pt x="6" y="16468"/>
                    <a:pt x="11" y="16469"/>
                    <a:pt x="16" y="16470"/>
                  </a:cubicBezTo>
                  <a:lnTo>
                    <a:pt x="16" y="16470"/>
                  </a:lnTo>
                  <a:lnTo>
                    <a:pt x="1" y="16467"/>
                  </a:lnTo>
                  <a:close/>
                  <a:moveTo>
                    <a:pt x="2430" y="1"/>
                  </a:moveTo>
                  <a:cubicBezTo>
                    <a:pt x="3120" y="2894"/>
                    <a:pt x="2787" y="5835"/>
                    <a:pt x="2204" y="8799"/>
                  </a:cubicBezTo>
                  <a:lnTo>
                    <a:pt x="882" y="15467"/>
                  </a:lnTo>
                  <a:cubicBezTo>
                    <a:pt x="775" y="16024"/>
                    <a:pt x="619" y="16485"/>
                    <a:pt x="164" y="16485"/>
                  </a:cubicBezTo>
                  <a:cubicBezTo>
                    <a:pt x="118" y="16485"/>
                    <a:pt x="69" y="16480"/>
                    <a:pt x="16" y="16470"/>
                  </a:cubicBezTo>
                  <a:lnTo>
                    <a:pt x="16" y="16470"/>
                  </a:lnTo>
                  <a:lnTo>
                    <a:pt x="1215" y="16705"/>
                  </a:lnTo>
                  <a:cubicBezTo>
                    <a:pt x="1286" y="16719"/>
                    <a:pt x="1356" y="16726"/>
                    <a:pt x="1425" y="16726"/>
                  </a:cubicBezTo>
                  <a:cubicBezTo>
                    <a:pt x="1928" y="16726"/>
                    <a:pt x="2374" y="16361"/>
                    <a:pt x="2489" y="15848"/>
                  </a:cubicBezTo>
                  <a:lnTo>
                    <a:pt x="3716" y="9633"/>
                  </a:lnTo>
                  <a:cubicBezTo>
                    <a:pt x="4335" y="6478"/>
                    <a:pt x="4109" y="3191"/>
                    <a:pt x="3037" y="120"/>
                  </a:cubicBezTo>
                  <a:lnTo>
                    <a:pt x="2430"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1114425" y="1505225"/>
              <a:ext cx="57150" cy="47850"/>
            </a:xfrm>
            <a:custGeom>
              <a:avLst/>
              <a:gdLst/>
              <a:ahLst/>
              <a:cxnLst/>
              <a:rect l="l" t="t" r="r" b="b"/>
              <a:pathLst>
                <a:path w="2286" h="1914" extrusionOk="0">
                  <a:moveTo>
                    <a:pt x="399" y="0"/>
                  </a:moveTo>
                  <a:cubicBezTo>
                    <a:pt x="334" y="0"/>
                    <a:pt x="282" y="47"/>
                    <a:pt x="262" y="126"/>
                  </a:cubicBezTo>
                  <a:lnTo>
                    <a:pt x="12" y="1388"/>
                  </a:lnTo>
                  <a:cubicBezTo>
                    <a:pt x="0" y="1471"/>
                    <a:pt x="48" y="1554"/>
                    <a:pt x="131" y="1566"/>
                  </a:cubicBezTo>
                  <a:lnTo>
                    <a:pt x="1834" y="1911"/>
                  </a:lnTo>
                  <a:cubicBezTo>
                    <a:pt x="1842" y="1913"/>
                    <a:pt x="1850" y="1913"/>
                    <a:pt x="1859" y="1913"/>
                  </a:cubicBezTo>
                  <a:cubicBezTo>
                    <a:pt x="1931" y="1913"/>
                    <a:pt x="1991" y="1867"/>
                    <a:pt x="2012" y="1792"/>
                  </a:cubicBezTo>
                  <a:lnTo>
                    <a:pt x="2262" y="518"/>
                  </a:lnTo>
                  <a:cubicBezTo>
                    <a:pt x="2286" y="435"/>
                    <a:pt x="2226" y="364"/>
                    <a:pt x="2143" y="340"/>
                  </a:cubicBezTo>
                  <a:lnTo>
                    <a:pt x="441" y="6"/>
                  </a:lnTo>
                  <a:cubicBezTo>
                    <a:pt x="426" y="2"/>
                    <a:pt x="412"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1144175" y="1510425"/>
              <a:ext cx="27400" cy="42650"/>
            </a:xfrm>
            <a:custGeom>
              <a:avLst/>
              <a:gdLst/>
              <a:ahLst/>
              <a:cxnLst/>
              <a:rect l="l" t="t" r="r" b="b"/>
              <a:pathLst>
                <a:path w="1096" h="1706" extrusionOk="0">
                  <a:moveTo>
                    <a:pt x="310" y="1"/>
                  </a:moveTo>
                  <a:lnTo>
                    <a:pt x="335" y="6"/>
                  </a:lnTo>
                  <a:lnTo>
                    <a:pt x="335" y="6"/>
                  </a:lnTo>
                  <a:cubicBezTo>
                    <a:pt x="327" y="4"/>
                    <a:pt x="319" y="2"/>
                    <a:pt x="310" y="1"/>
                  </a:cubicBezTo>
                  <a:close/>
                  <a:moveTo>
                    <a:pt x="1" y="1561"/>
                  </a:moveTo>
                  <a:cubicBezTo>
                    <a:pt x="7" y="1562"/>
                    <a:pt x="13" y="1564"/>
                    <a:pt x="19" y="1565"/>
                  </a:cubicBezTo>
                  <a:lnTo>
                    <a:pt x="19" y="1565"/>
                  </a:lnTo>
                  <a:lnTo>
                    <a:pt x="1" y="1561"/>
                  </a:lnTo>
                  <a:close/>
                  <a:moveTo>
                    <a:pt x="335" y="6"/>
                  </a:moveTo>
                  <a:cubicBezTo>
                    <a:pt x="412" y="28"/>
                    <a:pt x="440" y="104"/>
                    <a:pt x="429" y="179"/>
                  </a:cubicBezTo>
                  <a:lnTo>
                    <a:pt x="179" y="1442"/>
                  </a:lnTo>
                  <a:cubicBezTo>
                    <a:pt x="169" y="1520"/>
                    <a:pt x="110" y="1567"/>
                    <a:pt x="43" y="1567"/>
                  </a:cubicBezTo>
                  <a:cubicBezTo>
                    <a:pt x="35" y="1567"/>
                    <a:pt x="27" y="1566"/>
                    <a:pt x="19" y="1565"/>
                  </a:cubicBezTo>
                  <a:lnTo>
                    <a:pt x="19" y="1565"/>
                  </a:lnTo>
                  <a:lnTo>
                    <a:pt x="644" y="1703"/>
                  </a:lnTo>
                  <a:cubicBezTo>
                    <a:pt x="652" y="1705"/>
                    <a:pt x="660" y="1705"/>
                    <a:pt x="669" y="1705"/>
                  </a:cubicBezTo>
                  <a:cubicBezTo>
                    <a:pt x="741" y="1705"/>
                    <a:pt x="801" y="1659"/>
                    <a:pt x="822" y="1584"/>
                  </a:cubicBezTo>
                  <a:lnTo>
                    <a:pt x="1072" y="310"/>
                  </a:lnTo>
                  <a:cubicBezTo>
                    <a:pt x="1096" y="227"/>
                    <a:pt x="1036" y="156"/>
                    <a:pt x="953" y="132"/>
                  </a:cubicBezTo>
                  <a:lnTo>
                    <a:pt x="335" y="6"/>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1333500" y="1422625"/>
              <a:ext cx="45550" cy="38425"/>
            </a:xfrm>
            <a:custGeom>
              <a:avLst/>
              <a:gdLst/>
              <a:ahLst/>
              <a:cxnLst/>
              <a:rect l="l" t="t" r="r" b="b"/>
              <a:pathLst>
                <a:path w="1822" h="1537" extrusionOk="0">
                  <a:moveTo>
                    <a:pt x="1619" y="1"/>
                  </a:moveTo>
                  <a:lnTo>
                    <a:pt x="0" y="251"/>
                  </a:lnTo>
                  <a:lnTo>
                    <a:pt x="202" y="1536"/>
                  </a:lnTo>
                  <a:lnTo>
                    <a:pt x="1822" y="1286"/>
                  </a:lnTo>
                  <a:lnTo>
                    <a:pt x="1619" y="1"/>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1324250" y="1394600"/>
              <a:ext cx="56600" cy="47150"/>
            </a:xfrm>
            <a:custGeom>
              <a:avLst/>
              <a:gdLst/>
              <a:ahLst/>
              <a:cxnLst/>
              <a:rect l="l" t="t" r="r" b="b"/>
              <a:pathLst>
                <a:path w="2264" h="1886" extrusionOk="0">
                  <a:moveTo>
                    <a:pt x="1894" y="1"/>
                  </a:moveTo>
                  <a:cubicBezTo>
                    <a:pt x="1886" y="1"/>
                    <a:pt x="1878" y="1"/>
                    <a:pt x="1870" y="2"/>
                  </a:cubicBezTo>
                  <a:lnTo>
                    <a:pt x="132" y="276"/>
                  </a:lnTo>
                  <a:cubicBezTo>
                    <a:pt x="60" y="276"/>
                    <a:pt x="1" y="360"/>
                    <a:pt x="1" y="455"/>
                  </a:cubicBezTo>
                  <a:lnTo>
                    <a:pt x="191" y="1741"/>
                  </a:lnTo>
                  <a:cubicBezTo>
                    <a:pt x="202" y="1828"/>
                    <a:pt x="273" y="1885"/>
                    <a:pt x="349" y="1885"/>
                  </a:cubicBezTo>
                  <a:cubicBezTo>
                    <a:pt x="356" y="1885"/>
                    <a:pt x="363" y="1885"/>
                    <a:pt x="370" y="1884"/>
                  </a:cubicBezTo>
                  <a:lnTo>
                    <a:pt x="2108" y="1610"/>
                  </a:lnTo>
                  <a:cubicBezTo>
                    <a:pt x="2204" y="1598"/>
                    <a:pt x="2263" y="1526"/>
                    <a:pt x="2251" y="1431"/>
                  </a:cubicBezTo>
                  <a:lnTo>
                    <a:pt x="2049" y="133"/>
                  </a:lnTo>
                  <a:cubicBezTo>
                    <a:pt x="2038" y="57"/>
                    <a:pt x="1977" y="1"/>
                    <a:pt x="18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1324250" y="1398825"/>
              <a:ext cx="22950" cy="42400"/>
            </a:xfrm>
            <a:custGeom>
              <a:avLst/>
              <a:gdLst/>
              <a:ahLst/>
              <a:cxnLst/>
              <a:rect l="l" t="t" r="r" b="b"/>
              <a:pathLst>
                <a:path w="918" h="1696" extrusionOk="0">
                  <a:moveTo>
                    <a:pt x="680" y="0"/>
                  </a:moveTo>
                  <a:cubicBezTo>
                    <a:pt x="676" y="1"/>
                    <a:pt x="673" y="1"/>
                    <a:pt x="670" y="2"/>
                  </a:cubicBezTo>
                  <a:lnTo>
                    <a:pt x="670" y="2"/>
                  </a:lnTo>
                  <a:lnTo>
                    <a:pt x="680" y="0"/>
                  </a:lnTo>
                  <a:close/>
                  <a:moveTo>
                    <a:pt x="670" y="2"/>
                  </a:moveTo>
                  <a:lnTo>
                    <a:pt x="144" y="95"/>
                  </a:lnTo>
                  <a:cubicBezTo>
                    <a:pt x="60" y="107"/>
                    <a:pt x="1" y="179"/>
                    <a:pt x="13" y="262"/>
                  </a:cubicBezTo>
                  <a:lnTo>
                    <a:pt x="203" y="1560"/>
                  </a:lnTo>
                  <a:cubicBezTo>
                    <a:pt x="213" y="1641"/>
                    <a:pt x="275" y="1696"/>
                    <a:pt x="345" y="1696"/>
                  </a:cubicBezTo>
                  <a:cubicBezTo>
                    <a:pt x="357" y="1696"/>
                    <a:pt x="369" y="1694"/>
                    <a:pt x="382" y="1691"/>
                  </a:cubicBezTo>
                  <a:lnTo>
                    <a:pt x="918" y="1607"/>
                  </a:lnTo>
                  <a:lnTo>
                    <a:pt x="918" y="1607"/>
                  </a:lnTo>
                  <a:cubicBezTo>
                    <a:pt x="911" y="1608"/>
                    <a:pt x="903" y="1609"/>
                    <a:pt x="897" y="1609"/>
                  </a:cubicBezTo>
                  <a:cubicBezTo>
                    <a:pt x="822" y="1609"/>
                    <a:pt x="761" y="1553"/>
                    <a:pt x="739" y="1476"/>
                  </a:cubicBezTo>
                  <a:lnTo>
                    <a:pt x="549" y="179"/>
                  </a:lnTo>
                  <a:cubicBezTo>
                    <a:pt x="537" y="99"/>
                    <a:pt x="592" y="18"/>
                    <a:pt x="670" y="2"/>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1296575" y="1445375"/>
              <a:ext cx="181300" cy="375125"/>
            </a:xfrm>
            <a:custGeom>
              <a:avLst/>
              <a:gdLst/>
              <a:ahLst/>
              <a:cxnLst/>
              <a:rect l="l" t="t" r="r" b="b"/>
              <a:pathLst>
                <a:path w="7252" h="15005" extrusionOk="0">
                  <a:moveTo>
                    <a:pt x="2824" y="1"/>
                  </a:moveTo>
                  <a:cubicBezTo>
                    <a:pt x="2690" y="1"/>
                    <a:pt x="2554" y="11"/>
                    <a:pt x="2418" y="31"/>
                  </a:cubicBezTo>
                  <a:cubicBezTo>
                    <a:pt x="989" y="257"/>
                    <a:pt x="1" y="1591"/>
                    <a:pt x="215" y="3020"/>
                  </a:cubicBezTo>
                  <a:lnTo>
                    <a:pt x="2013" y="14628"/>
                  </a:lnTo>
                  <a:cubicBezTo>
                    <a:pt x="2055" y="14840"/>
                    <a:pt x="2239" y="15005"/>
                    <a:pt x="2455" y="15005"/>
                  </a:cubicBezTo>
                  <a:cubicBezTo>
                    <a:pt x="2482" y="15005"/>
                    <a:pt x="2509" y="15002"/>
                    <a:pt x="2537" y="14997"/>
                  </a:cubicBezTo>
                  <a:lnTo>
                    <a:pt x="6835" y="14331"/>
                  </a:lnTo>
                  <a:cubicBezTo>
                    <a:pt x="7073" y="14283"/>
                    <a:pt x="7252" y="14057"/>
                    <a:pt x="7204" y="13830"/>
                  </a:cubicBezTo>
                  <a:lnTo>
                    <a:pt x="5406" y="2222"/>
                  </a:lnTo>
                  <a:cubicBezTo>
                    <a:pt x="5299" y="1496"/>
                    <a:pt x="4894" y="888"/>
                    <a:pt x="4358" y="507"/>
                  </a:cubicBezTo>
                  <a:cubicBezTo>
                    <a:pt x="3925" y="180"/>
                    <a:pt x="3391" y="1"/>
                    <a:pt x="2824"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1317125" y="1596450"/>
              <a:ext cx="146475" cy="133375"/>
            </a:xfrm>
            <a:custGeom>
              <a:avLst/>
              <a:gdLst/>
              <a:ahLst/>
              <a:cxnLst/>
              <a:rect l="l" t="t" r="r" b="b"/>
              <a:pathLst>
                <a:path w="5859" h="5335" extrusionOk="0">
                  <a:moveTo>
                    <a:pt x="5156" y="1"/>
                  </a:moveTo>
                  <a:lnTo>
                    <a:pt x="0" y="798"/>
                  </a:lnTo>
                  <a:lnTo>
                    <a:pt x="703" y="5335"/>
                  </a:lnTo>
                  <a:lnTo>
                    <a:pt x="5858" y="4525"/>
                  </a:lnTo>
                  <a:lnTo>
                    <a:pt x="5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1296575" y="1445250"/>
              <a:ext cx="170875" cy="375250"/>
            </a:xfrm>
            <a:custGeom>
              <a:avLst/>
              <a:gdLst/>
              <a:ahLst/>
              <a:cxnLst/>
              <a:rect l="l" t="t" r="r" b="b"/>
              <a:pathLst>
                <a:path w="6835" h="15010" extrusionOk="0">
                  <a:moveTo>
                    <a:pt x="2953" y="0"/>
                  </a:moveTo>
                  <a:cubicBezTo>
                    <a:pt x="2775" y="0"/>
                    <a:pt x="2596" y="0"/>
                    <a:pt x="2418" y="36"/>
                  </a:cubicBezTo>
                  <a:cubicBezTo>
                    <a:pt x="989" y="262"/>
                    <a:pt x="1" y="1596"/>
                    <a:pt x="215" y="3025"/>
                  </a:cubicBezTo>
                  <a:lnTo>
                    <a:pt x="2013" y="14633"/>
                  </a:lnTo>
                  <a:cubicBezTo>
                    <a:pt x="2055" y="14845"/>
                    <a:pt x="2239" y="15010"/>
                    <a:pt x="2455" y="15010"/>
                  </a:cubicBezTo>
                  <a:cubicBezTo>
                    <a:pt x="2482" y="15010"/>
                    <a:pt x="2509" y="15007"/>
                    <a:pt x="2537" y="15002"/>
                  </a:cubicBezTo>
                  <a:lnTo>
                    <a:pt x="3508" y="14852"/>
                  </a:lnTo>
                  <a:lnTo>
                    <a:pt x="3508" y="14852"/>
                  </a:lnTo>
                  <a:cubicBezTo>
                    <a:pt x="3515" y="14852"/>
                    <a:pt x="3523" y="14852"/>
                    <a:pt x="3530" y="14852"/>
                  </a:cubicBezTo>
                  <a:cubicBezTo>
                    <a:pt x="3552" y="14852"/>
                    <a:pt x="3574" y="14851"/>
                    <a:pt x="3596" y="14847"/>
                  </a:cubicBezTo>
                  <a:lnTo>
                    <a:pt x="6835" y="14336"/>
                  </a:lnTo>
                  <a:lnTo>
                    <a:pt x="3508" y="14852"/>
                  </a:lnTo>
                  <a:lnTo>
                    <a:pt x="3508" y="14852"/>
                  </a:lnTo>
                  <a:cubicBezTo>
                    <a:pt x="3287" y="14841"/>
                    <a:pt x="3115" y="14677"/>
                    <a:pt x="3072" y="14466"/>
                  </a:cubicBezTo>
                  <a:lnTo>
                    <a:pt x="1275" y="2858"/>
                  </a:lnTo>
                  <a:cubicBezTo>
                    <a:pt x="1072" y="1608"/>
                    <a:pt x="1810" y="441"/>
                    <a:pt x="2953"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1134350" y="1655100"/>
              <a:ext cx="178625" cy="238450"/>
            </a:xfrm>
            <a:custGeom>
              <a:avLst/>
              <a:gdLst/>
              <a:ahLst/>
              <a:cxnLst/>
              <a:rect l="l" t="t" r="r" b="b"/>
              <a:pathLst>
                <a:path w="7145" h="9538" extrusionOk="0">
                  <a:moveTo>
                    <a:pt x="4406" y="0"/>
                  </a:moveTo>
                  <a:lnTo>
                    <a:pt x="1" y="2012"/>
                  </a:lnTo>
                  <a:lnTo>
                    <a:pt x="1727" y="4679"/>
                  </a:lnTo>
                  <a:lnTo>
                    <a:pt x="3275" y="7370"/>
                  </a:lnTo>
                  <a:lnTo>
                    <a:pt x="4513" y="9537"/>
                  </a:lnTo>
                  <a:lnTo>
                    <a:pt x="7144" y="8335"/>
                  </a:lnTo>
                  <a:lnTo>
                    <a:pt x="6311" y="5989"/>
                  </a:lnTo>
                  <a:lnTo>
                    <a:pt x="5287" y="3060"/>
                  </a:lnTo>
                  <a:lnTo>
                    <a:pt x="4406"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1175425" y="1655100"/>
              <a:ext cx="137550" cy="230100"/>
            </a:xfrm>
            <a:custGeom>
              <a:avLst/>
              <a:gdLst/>
              <a:ahLst/>
              <a:cxnLst/>
              <a:rect l="l" t="t" r="r" b="b"/>
              <a:pathLst>
                <a:path w="5502" h="9204" extrusionOk="0">
                  <a:moveTo>
                    <a:pt x="2763" y="0"/>
                  </a:moveTo>
                  <a:lnTo>
                    <a:pt x="1" y="1274"/>
                  </a:lnTo>
                  <a:lnTo>
                    <a:pt x="3596" y="9204"/>
                  </a:lnTo>
                  <a:lnTo>
                    <a:pt x="5501" y="8335"/>
                  </a:lnTo>
                  <a:lnTo>
                    <a:pt x="4668" y="5989"/>
                  </a:lnTo>
                  <a:lnTo>
                    <a:pt x="3644" y="3060"/>
                  </a:lnTo>
                  <a:lnTo>
                    <a:pt x="2763" y="0"/>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1246575" y="1862550"/>
              <a:ext cx="83075" cy="67300"/>
            </a:xfrm>
            <a:custGeom>
              <a:avLst/>
              <a:gdLst/>
              <a:ahLst/>
              <a:cxnLst/>
              <a:rect l="l" t="t" r="r" b="b"/>
              <a:pathLst>
                <a:path w="3323" h="2692" extrusionOk="0">
                  <a:moveTo>
                    <a:pt x="2644" y="1"/>
                  </a:moveTo>
                  <a:lnTo>
                    <a:pt x="0" y="1203"/>
                  </a:lnTo>
                  <a:lnTo>
                    <a:pt x="691" y="2692"/>
                  </a:lnTo>
                  <a:lnTo>
                    <a:pt x="3322" y="1489"/>
                  </a:lnTo>
                  <a:lnTo>
                    <a:pt x="2644" y="1"/>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0"/>
            <p:cNvSpPr/>
            <p:nvPr/>
          </p:nvSpPr>
          <p:spPr>
            <a:xfrm>
              <a:off x="1262050" y="1896200"/>
              <a:ext cx="72050" cy="44000"/>
            </a:xfrm>
            <a:custGeom>
              <a:avLst/>
              <a:gdLst/>
              <a:ahLst/>
              <a:cxnLst/>
              <a:rect l="l" t="t" r="r" b="b"/>
              <a:pathLst>
                <a:path w="2882" h="1760" extrusionOk="0">
                  <a:moveTo>
                    <a:pt x="2632" y="0"/>
                  </a:moveTo>
                  <a:lnTo>
                    <a:pt x="1" y="1191"/>
                  </a:lnTo>
                  <a:lnTo>
                    <a:pt x="227" y="1691"/>
                  </a:lnTo>
                  <a:cubicBezTo>
                    <a:pt x="244" y="1735"/>
                    <a:pt x="282" y="1760"/>
                    <a:pt x="324" y="1760"/>
                  </a:cubicBezTo>
                  <a:cubicBezTo>
                    <a:pt x="339" y="1760"/>
                    <a:pt x="354" y="1757"/>
                    <a:pt x="370" y="1751"/>
                  </a:cubicBezTo>
                  <a:lnTo>
                    <a:pt x="2798" y="643"/>
                  </a:lnTo>
                  <a:cubicBezTo>
                    <a:pt x="2858" y="619"/>
                    <a:pt x="2882" y="560"/>
                    <a:pt x="2858" y="500"/>
                  </a:cubicBezTo>
                  <a:lnTo>
                    <a:pt x="2632"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0"/>
            <p:cNvSpPr/>
            <p:nvPr/>
          </p:nvSpPr>
          <p:spPr>
            <a:xfrm>
              <a:off x="1177525" y="1731600"/>
              <a:ext cx="114625" cy="107775"/>
            </a:xfrm>
            <a:custGeom>
              <a:avLst/>
              <a:gdLst/>
              <a:ahLst/>
              <a:cxnLst/>
              <a:rect l="l" t="t" r="r" b="b"/>
              <a:pathLst>
                <a:path w="4585" h="4311" extrusionOk="0">
                  <a:moveTo>
                    <a:pt x="3560" y="0"/>
                  </a:moveTo>
                  <a:lnTo>
                    <a:pt x="0" y="1619"/>
                  </a:lnTo>
                  <a:lnTo>
                    <a:pt x="286" y="2096"/>
                  </a:lnTo>
                  <a:lnTo>
                    <a:pt x="1072" y="3477"/>
                  </a:lnTo>
                  <a:lnTo>
                    <a:pt x="1548" y="4310"/>
                  </a:lnTo>
                  <a:lnTo>
                    <a:pt x="4584" y="2929"/>
                  </a:lnTo>
                  <a:lnTo>
                    <a:pt x="4263" y="2024"/>
                  </a:lnTo>
                  <a:lnTo>
                    <a:pt x="3739" y="512"/>
                  </a:lnTo>
                  <a:lnTo>
                    <a:pt x="3560"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0"/>
            <p:cNvSpPr/>
            <p:nvPr/>
          </p:nvSpPr>
          <p:spPr>
            <a:xfrm>
              <a:off x="1129600" y="1643775"/>
              <a:ext cx="114925" cy="61650"/>
            </a:xfrm>
            <a:custGeom>
              <a:avLst/>
              <a:gdLst/>
              <a:ahLst/>
              <a:cxnLst/>
              <a:rect l="l" t="t" r="r" b="b"/>
              <a:pathLst>
                <a:path w="4597" h="2466" extrusionOk="0">
                  <a:moveTo>
                    <a:pt x="4358" y="1"/>
                  </a:moveTo>
                  <a:lnTo>
                    <a:pt x="0" y="1989"/>
                  </a:lnTo>
                  <a:lnTo>
                    <a:pt x="191" y="2465"/>
                  </a:lnTo>
                  <a:lnTo>
                    <a:pt x="4596" y="453"/>
                  </a:lnTo>
                  <a:lnTo>
                    <a:pt x="4358" y="1"/>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0"/>
            <p:cNvSpPr/>
            <p:nvPr/>
          </p:nvSpPr>
          <p:spPr>
            <a:xfrm>
              <a:off x="1129900" y="1683975"/>
              <a:ext cx="170875" cy="256950"/>
            </a:xfrm>
            <a:custGeom>
              <a:avLst/>
              <a:gdLst/>
              <a:ahLst/>
              <a:cxnLst/>
              <a:rect l="l" t="t" r="r" b="b"/>
              <a:pathLst>
                <a:path w="6835" h="10278" extrusionOk="0">
                  <a:moveTo>
                    <a:pt x="810" y="0"/>
                  </a:moveTo>
                  <a:lnTo>
                    <a:pt x="0" y="393"/>
                  </a:lnTo>
                  <a:lnTo>
                    <a:pt x="203" y="869"/>
                  </a:lnTo>
                  <a:lnTo>
                    <a:pt x="1929" y="3536"/>
                  </a:lnTo>
                  <a:lnTo>
                    <a:pt x="2203" y="4025"/>
                  </a:lnTo>
                  <a:lnTo>
                    <a:pt x="3001" y="5394"/>
                  </a:lnTo>
                  <a:lnTo>
                    <a:pt x="3477" y="6251"/>
                  </a:lnTo>
                  <a:lnTo>
                    <a:pt x="4691" y="8394"/>
                  </a:lnTo>
                  <a:lnTo>
                    <a:pt x="5298" y="9716"/>
                  </a:lnTo>
                  <a:lnTo>
                    <a:pt x="5525" y="10204"/>
                  </a:lnTo>
                  <a:cubicBezTo>
                    <a:pt x="5551" y="10247"/>
                    <a:pt x="5589" y="10278"/>
                    <a:pt x="5631" y="10278"/>
                  </a:cubicBezTo>
                  <a:cubicBezTo>
                    <a:pt x="5647" y="10278"/>
                    <a:pt x="5663" y="10273"/>
                    <a:pt x="5679" y="10263"/>
                  </a:cubicBezTo>
                  <a:lnTo>
                    <a:pt x="6834" y="9728"/>
                  </a:lnTo>
                  <a:cubicBezTo>
                    <a:pt x="6727" y="9561"/>
                    <a:pt x="6632" y="9382"/>
                    <a:pt x="6525" y="9228"/>
                  </a:cubicBezTo>
                  <a:cubicBezTo>
                    <a:pt x="6394" y="8989"/>
                    <a:pt x="6239" y="8727"/>
                    <a:pt x="6096" y="8489"/>
                  </a:cubicBezTo>
                  <a:cubicBezTo>
                    <a:pt x="5989" y="8299"/>
                    <a:pt x="5870" y="8120"/>
                    <a:pt x="5751" y="7930"/>
                  </a:cubicBezTo>
                  <a:cubicBezTo>
                    <a:pt x="5751" y="7918"/>
                    <a:pt x="5739" y="7918"/>
                    <a:pt x="5739" y="7894"/>
                  </a:cubicBezTo>
                  <a:cubicBezTo>
                    <a:pt x="5715" y="7894"/>
                    <a:pt x="5715" y="7882"/>
                    <a:pt x="5715" y="7882"/>
                  </a:cubicBezTo>
                  <a:cubicBezTo>
                    <a:pt x="5584" y="7656"/>
                    <a:pt x="5441" y="7442"/>
                    <a:pt x="5298" y="7215"/>
                  </a:cubicBezTo>
                  <a:cubicBezTo>
                    <a:pt x="5275" y="7168"/>
                    <a:pt x="5239" y="7108"/>
                    <a:pt x="5215" y="7061"/>
                  </a:cubicBezTo>
                  <a:cubicBezTo>
                    <a:pt x="4941" y="6668"/>
                    <a:pt x="4691" y="6251"/>
                    <a:pt x="4417" y="5846"/>
                  </a:cubicBezTo>
                  <a:cubicBezTo>
                    <a:pt x="4405" y="5834"/>
                    <a:pt x="4405" y="5810"/>
                    <a:pt x="4394" y="5799"/>
                  </a:cubicBezTo>
                  <a:cubicBezTo>
                    <a:pt x="4155" y="5429"/>
                    <a:pt x="3917" y="5072"/>
                    <a:pt x="3679" y="4703"/>
                  </a:cubicBezTo>
                  <a:cubicBezTo>
                    <a:pt x="3560" y="4489"/>
                    <a:pt x="3429" y="4298"/>
                    <a:pt x="3286" y="4084"/>
                  </a:cubicBezTo>
                  <a:cubicBezTo>
                    <a:pt x="3251" y="4025"/>
                    <a:pt x="3203" y="3953"/>
                    <a:pt x="3155" y="3894"/>
                  </a:cubicBezTo>
                  <a:cubicBezTo>
                    <a:pt x="3120" y="3834"/>
                    <a:pt x="3072" y="3763"/>
                    <a:pt x="3024" y="3691"/>
                  </a:cubicBezTo>
                  <a:lnTo>
                    <a:pt x="2715" y="3191"/>
                  </a:lnTo>
                  <a:cubicBezTo>
                    <a:pt x="2417" y="2703"/>
                    <a:pt x="2108" y="2215"/>
                    <a:pt x="1810" y="1727"/>
                  </a:cubicBezTo>
                  <a:cubicBezTo>
                    <a:pt x="1548" y="1310"/>
                    <a:pt x="1298" y="893"/>
                    <a:pt x="1060" y="453"/>
                  </a:cubicBezTo>
                  <a:cubicBezTo>
                    <a:pt x="976" y="298"/>
                    <a:pt x="893" y="143"/>
                    <a:pt x="810"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a:off x="1055175" y="1601225"/>
              <a:ext cx="114325" cy="198900"/>
            </a:xfrm>
            <a:custGeom>
              <a:avLst/>
              <a:gdLst/>
              <a:ahLst/>
              <a:cxnLst/>
              <a:rect l="l" t="t" r="r" b="b"/>
              <a:pathLst>
                <a:path w="4573" h="7956" extrusionOk="0">
                  <a:moveTo>
                    <a:pt x="3251" y="0"/>
                  </a:moveTo>
                  <a:lnTo>
                    <a:pt x="536" y="226"/>
                  </a:lnTo>
                  <a:lnTo>
                    <a:pt x="572" y="572"/>
                  </a:lnTo>
                  <a:cubicBezTo>
                    <a:pt x="132" y="953"/>
                    <a:pt x="1" y="2620"/>
                    <a:pt x="48" y="3132"/>
                  </a:cubicBezTo>
                  <a:lnTo>
                    <a:pt x="405" y="7573"/>
                  </a:lnTo>
                  <a:cubicBezTo>
                    <a:pt x="417" y="7796"/>
                    <a:pt x="657" y="7956"/>
                    <a:pt x="932" y="7956"/>
                  </a:cubicBezTo>
                  <a:cubicBezTo>
                    <a:pt x="951" y="7956"/>
                    <a:pt x="970" y="7955"/>
                    <a:pt x="989" y="7954"/>
                  </a:cubicBezTo>
                  <a:lnTo>
                    <a:pt x="4049" y="7692"/>
                  </a:lnTo>
                  <a:cubicBezTo>
                    <a:pt x="4346" y="7668"/>
                    <a:pt x="4573" y="7454"/>
                    <a:pt x="4561" y="7239"/>
                  </a:cubicBezTo>
                  <a:lnTo>
                    <a:pt x="4204" y="2786"/>
                  </a:lnTo>
                  <a:cubicBezTo>
                    <a:pt x="4156" y="2274"/>
                    <a:pt x="3763" y="655"/>
                    <a:pt x="3275" y="346"/>
                  </a:cubicBezTo>
                  <a:lnTo>
                    <a:pt x="3251"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a:off x="1068275" y="1599125"/>
              <a:ext cx="68475" cy="16400"/>
            </a:xfrm>
            <a:custGeom>
              <a:avLst/>
              <a:gdLst/>
              <a:ahLst/>
              <a:cxnLst/>
              <a:rect l="l" t="t" r="r" b="b"/>
              <a:pathLst>
                <a:path w="2739" h="656" extrusionOk="0">
                  <a:moveTo>
                    <a:pt x="2703" y="1"/>
                  </a:moveTo>
                  <a:lnTo>
                    <a:pt x="1" y="227"/>
                  </a:lnTo>
                  <a:lnTo>
                    <a:pt x="36" y="656"/>
                  </a:lnTo>
                  <a:lnTo>
                    <a:pt x="2739" y="430"/>
                  </a:lnTo>
                  <a:lnTo>
                    <a:pt x="27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a:off x="1059650" y="1569375"/>
              <a:ext cx="82775" cy="36625"/>
            </a:xfrm>
            <a:custGeom>
              <a:avLst/>
              <a:gdLst/>
              <a:ahLst/>
              <a:cxnLst/>
              <a:rect l="l" t="t" r="r" b="b"/>
              <a:pathLst>
                <a:path w="3311" h="1465" extrusionOk="0">
                  <a:moveTo>
                    <a:pt x="3096" y="0"/>
                  </a:moveTo>
                  <a:lnTo>
                    <a:pt x="107" y="238"/>
                  </a:lnTo>
                  <a:cubicBezTo>
                    <a:pt x="48" y="238"/>
                    <a:pt x="0" y="298"/>
                    <a:pt x="0" y="358"/>
                  </a:cubicBezTo>
                  <a:lnTo>
                    <a:pt x="96" y="1370"/>
                  </a:lnTo>
                  <a:cubicBezTo>
                    <a:pt x="96" y="1429"/>
                    <a:pt x="155" y="1465"/>
                    <a:pt x="215" y="1465"/>
                  </a:cubicBezTo>
                  <a:lnTo>
                    <a:pt x="3203" y="1227"/>
                  </a:lnTo>
                  <a:cubicBezTo>
                    <a:pt x="3263" y="1227"/>
                    <a:pt x="3310" y="1167"/>
                    <a:pt x="3310" y="1108"/>
                  </a:cubicBezTo>
                  <a:lnTo>
                    <a:pt x="3215" y="96"/>
                  </a:lnTo>
                  <a:cubicBezTo>
                    <a:pt x="3215" y="36"/>
                    <a:pt x="3155"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a:off x="1060825" y="1588125"/>
              <a:ext cx="81600" cy="17875"/>
            </a:xfrm>
            <a:custGeom>
              <a:avLst/>
              <a:gdLst/>
              <a:ahLst/>
              <a:cxnLst/>
              <a:rect l="l" t="t" r="r" b="b"/>
              <a:pathLst>
                <a:path w="3264" h="715" extrusionOk="0">
                  <a:moveTo>
                    <a:pt x="1" y="0"/>
                  </a:moveTo>
                  <a:lnTo>
                    <a:pt x="49" y="620"/>
                  </a:lnTo>
                  <a:cubicBezTo>
                    <a:pt x="49" y="679"/>
                    <a:pt x="108" y="715"/>
                    <a:pt x="168" y="715"/>
                  </a:cubicBezTo>
                  <a:lnTo>
                    <a:pt x="3156" y="477"/>
                  </a:lnTo>
                  <a:cubicBezTo>
                    <a:pt x="3216" y="477"/>
                    <a:pt x="3263" y="417"/>
                    <a:pt x="3263" y="358"/>
                  </a:cubicBezTo>
                  <a:lnTo>
                    <a:pt x="3227" y="24"/>
                  </a:lnTo>
                  <a:cubicBezTo>
                    <a:pt x="2686" y="12"/>
                    <a:pt x="2147" y="12"/>
                    <a:pt x="1610" y="12"/>
                  </a:cubicBezTo>
                  <a:cubicBezTo>
                    <a:pt x="1072" y="12"/>
                    <a:pt x="537" y="12"/>
                    <a:pt x="1"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a:off x="1056075" y="1673850"/>
              <a:ext cx="112525" cy="103000"/>
            </a:xfrm>
            <a:custGeom>
              <a:avLst/>
              <a:gdLst/>
              <a:ahLst/>
              <a:cxnLst/>
              <a:rect l="l" t="t" r="r" b="b"/>
              <a:pathLst>
                <a:path w="4501" h="4120" extrusionOk="0">
                  <a:moveTo>
                    <a:pt x="4191" y="0"/>
                  </a:moveTo>
                  <a:lnTo>
                    <a:pt x="0" y="334"/>
                  </a:lnTo>
                  <a:lnTo>
                    <a:pt x="298" y="4120"/>
                  </a:lnTo>
                  <a:lnTo>
                    <a:pt x="4501" y="3775"/>
                  </a:lnTo>
                  <a:lnTo>
                    <a:pt x="4191" y="0"/>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a:off x="1072450" y="1694100"/>
              <a:ext cx="81575" cy="69375"/>
            </a:xfrm>
            <a:custGeom>
              <a:avLst/>
              <a:gdLst/>
              <a:ahLst/>
              <a:cxnLst/>
              <a:rect l="l" t="t" r="r" b="b"/>
              <a:pathLst>
                <a:path w="3263" h="2775" extrusionOk="0">
                  <a:moveTo>
                    <a:pt x="3060" y="0"/>
                  </a:moveTo>
                  <a:lnTo>
                    <a:pt x="0" y="250"/>
                  </a:lnTo>
                  <a:lnTo>
                    <a:pt x="203" y="2774"/>
                  </a:lnTo>
                  <a:lnTo>
                    <a:pt x="3263" y="2524"/>
                  </a:lnTo>
                  <a:lnTo>
                    <a:pt x="3060"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a:off x="1117100" y="1601225"/>
              <a:ext cx="52400" cy="194675"/>
            </a:xfrm>
            <a:custGeom>
              <a:avLst/>
              <a:gdLst/>
              <a:ahLst/>
              <a:cxnLst/>
              <a:rect l="l" t="t" r="r" b="b"/>
              <a:pathLst>
                <a:path w="2096" h="7787" extrusionOk="0">
                  <a:moveTo>
                    <a:pt x="774" y="0"/>
                  </a:moveTo>
                  <a:lnTo>
                    <a:pt x="0" y="60"/>
                  </a:lnTo>
                  <a:lnTo>
                    <a:pt x="24" y="405"/>
                  </a:lnTo>
                  <a:cubicBezTo>
                    <a:pt x="512" y="715"/>
                    <a:pt x="512" y="2370"/>
                    <a:pt x="548" y="2870"/>
                  </a:cubicBezTo>
                  <a:lnTo>
                    <a:pt x="905" y="7323"/>
                  </a:lnTo>
                  <a:cubicBezTo>
                    <a:pt x="916" y="7547"/>
                    <a:pt x="717" y="7750"/>
                    <a:pt x="445" y="7783"/>
                  </a:cubicBezTo>
                  <a:lnTo>
                    <a:pt x="445" y="7783"/>
                  </a:lnTo>
                  <a:lnTo>
                    <a:pt x="1572" y="7692"/>
                  </a:lnTo>
                  <a:cubicBezTo>
                    <a:pt x="1869" y="7668"/>
                    <a:pt x="2096" y="7454"/>
                    <a:pt x="2084" y="7239"/>
                  </a:cubicBezTo>
                  <a:lnTo>
                    <a:pt x="1727" y="2786"/>
                  </a:lnTo>
                  <a:cubicBezTo>
                    <a:pt x="1679" y="2274"/>
                    <a:pt x="1286" y="655"/>
                    <a:pt x="798" y="346"/>
                  </a:cubicBezTo>
                  <a:lnTo>
                    <a:pt x="774" y="0"/>
                  </a:lnTo>
                  <a:close/>
                  <a:moveTo>
                    <a:pt x="445" y="7783"/>
                  </a:moveTo>
                  <a:lnTo>
                    <a:pt x="393" y="7787"/>
                  </a:lnTo>
                  <a:cubicBezTo>
                    <a:pt x="411" y="7786"/>
                    <a:pt x="428" y="7785"/>
                    <a:pt x="445" y="7783"/>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a:off x="974800" y="1709575"/>
              <a:ext cx="420925" cy="431925"/>
            </a:xfrm>
            <a:custGeom>
              <a:avLst/>
              <a:gdLst/>
              <a:ahLst/>
              <a:cxnLst/>
              <a:rect l="l" t="t" r="r" b="b"/>
              <a:pathLst>
                <a:path w="16837" h="17277" extrusionOk="0">
                  <a:moveTo>
                    <a:pt x="1" y="0"/>
                  </a:moveTo>
                  <a:lnTo>
                    <a:pt x="430" y="16181"/>
                  </a:lnTo>
                  <a:lnTo>
                    <a:pt x="16836" y="17276"/>
                  </a:lnTo>
                  <a:lnTo>
                    <a:pt x="16372" y="1084"/>
                  </a:lnTo>
                  <a:lnTo>
                    <a:pt x="1" y="0"/>
                  </a:lnTo>
                  <a:close/>
                </a:path>
              </a:pathLst>
            </a:custGeom>
            <a:solidFill>
              <a:srgbClr val="409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a:off x="1098625" y="1806300"/>
              <a:ext cx="131900" cy="85450"/>
            </a:xfrm>
            <a:custGeom>
              <a:avLst/>
              <a:gdLst/>
              <a:ahLst/>
              <a:cxnLst/>
              <a:rect l="l" t="t" r="r" b="b"/>
              <a:pathLst>
                <a:path w="5276" h="3418" extrusionOk="0">
                  <a:moveTo>
                    <a:pt x="2311" y="1"/>
                  </a:moveTo>
                  <a:cubicBezTo>
                    <a:pt x="2239" y="13"/>
                    <a:pt x="2180" y="13"/>
                    <a:pt x="2108" y="24"/>
                  </a:cubicBezTo>
                  <a:cubicBezTo>
                    <a:pt x="1763" y="120"/>
                    <a:pt x="1489" y="310"/>
                    <a:pt x="1311" y="620"/>
                  </a:cubicBezTo>
                  <a:cubicBezTo>
                    <a:pt x="1120" y="941"/>
                    <a:pt x="942" y="1263"/>
                    <a:pt x="751" y="1572"/>
                  </a:cubicBezTo>
                  <a:cubicBezTo>
                    <a:pt x="751" y="1572"/>
                    <a:pt x="751" y="1584"/>
                    <a:pt x="739" y="1584"/>
                  </a:cubicBezTo>
                  <a:cubicBezTo>
                    <a:pt x="501" y="1453"/>
                    <a:pt x="263" y="1310"/>
                    <a:pt x="1" y="1167"/>
                  </a:cubicBezTo>
                  <a:lnTo>
                    <a:pt x="1" y="1167"/>
                  </a:lnTo>
                  <a:cubicBezTo>
                    <a:pt x="13" y="1191"/>
                    <a:pt x="13" y="1203"/>
                    <a:pt x="13" y="1215"/>
                  </a:cubicBezTo>
                  <a:cubicBezTo>
                    <a:pt x="406" y="1918"/>
                    <a:pt x="775" y="2620"/>
                    <a:pt x="1168" y="3299"/>
                  </a:cubicBezTo>
                  <a:cubicBezTo>
                    <a:pt x="1180" y="3334"/>
                    <a:pt x="1192" y="3334"/>
                    <a:pt x="1227" y="3334"/>
                  </a:cubicBezTo>
                  <a:cubicBezTo>
                    <a:pt x="1823" y="3346"/>
                    <a:pt x="2418" y="3370"/>
                    <a:pt x="3013" y="3394"/>
                  </a:cubicBezTo>
                  <a:cubicBezTo>
                    <a:pt x="3204" y="3394"/>
                    <a:pt x="3382" y="3406"/>
                    <a:pt x="3573" y="3418"/>
                  </a:cubicBezTo>
                  <a:lnTo>
                    <a:pt x="3573" y="3406"/>
                  </a:lnTo>
                  <a:cubicBezTo>
                    <a:pt x="3370" y="3251"/>
                    <a:pt x="3156" y="3108"/>
                    <a:pt x="2930" y="2953"/>
                  </a:cubicBezTo>
                  <a:cubicBezTo>
                    <a:pt x="2989" y="2870"/>
                    <a:pt x="3037" y="2775"/>
                    <a:pt x="3097" y="2680"/>
                  </a:cubicBezTo>
                  <a:cubicBezTo>
                    <a:pt x="3382" y="2203"/>
                    <a:pt x="3668" y="1727"/>
                    <a:pt x="3966" y="1251"/>
                  </a:cubicBezTo>
                  <a:cubicBezTo>
                    <a:pt x="4132" y="977"/>
                    <a:pt x="4311" y="739"/>
                    <a:pt x="4537" y="548"/>
                  </a:cubicBezTo>
                  <a:cubicBezTo>
                    <a:pt x="4752" y="370"/>
                    <a:pt x="4978" y="239"/>
                    <a:pt x="5240" y="155"/>
                  </a:cubicBezTo>
                  <a:lnTo>
                    <a:pt x="5252" y="155"/>
                  </a:lnTo>
                  <a:lnTo>
                    <a:pt x="5275" y="144"/>
                  </a:lnTo>
                  <a:cubicBezTo>
                    <a:pt x="5061" y="132"/>
                    <a:pt x="4859" y="132"/>
                    <a:pt x="4656" y="120"/>
                  </a:cubicBezTo>
                  <a:cubicBezTo>
                    <a:pt x="4013" y="84"/>
                    <a:pt x="3370" y="60"/>
                    <a:pt x="2716" y="24"/>
                  </a:cubicBezTo>
                  <a:cubicBezTo>
                    <a:pt x="2692" y="24"/>
                    <a:pt x="2668" y="24"/>
                    <a:pt x="2656" y="13"/>
                  </a:cubicBezTo>
                  <a:cubicBezTo>
                    <a:pt x="2549" y="13"/>
                    <a:pt x="2430" y="1"/>
                    <a:pt x="2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a:off x="1231975" y="1897250"/>
              <a:ext cx="94400" cy="86475"/>
            </a:xfrm>
            <a:custGeom>
              <a:avLst/>
              <a:gdLst/>
              <a:ahLst/>
              <a:cxnLst/>
              <a:rect l="l" t="t" r="r" b="b"/>
              <a:pathLst>
                <a:path w="3776" h="3459" extrusionOk="0">
                  <a:moveTo>
                    <a:pt x="1345" y="1"/>
                  </a:moveTo>
                  <a:cubicBezTo>
                    <a:pt x="1331" y="1"/>
                    <a:pt x="1319" y="2"/>
                    <a:pt x="1311" y="6"/>
                  </a:cubicBezTo>
                  <a:cubicBezTo>
                    <a:pt x="1275" y="18"/>
                    <a:pt x="1251" y="77"/>
                    <a:pt x="1227" y="125"/>
                  </a:cubicBezTo>
                  <a:cubicBezTo>
                    <a:pt x="834" y="816"/>
                    <a:pt x="418" y="1494"/>
                    <a:pt x="13" y="2185"/>
                  </a:cubicBezTo>
                  <a:cubicBezTo>
                    <a:pt x="13" y="2185"/>
                    <a:pt x="1" y="2197"/>
                    <a:pt x="1" y="2209"/>
                  </a:cubicBezTo>
                  <a:cubicBezTo>
                    <a:pt x="239" y="2090"/>
                    <a:pt x="477" y="1971"/>
                    <a:pt x="715" y="1863"/>
                  </a:cubicBezTo>
                  <a:cubicBezTo>
                    <a:pt x="727" y="1887"/>
                    <a:pt x="727" y="1899"/>
                    <a:pt x="739" y="1911"/>
                  </a:cubicBezTo>
                  <a:cubicBezTo>
                    <a:pt x="1013" y="2399"/>
                    <a:pt x="1287" y="2911"/>
                    <a:pt x="1561" y="3399"/>
                  </a:cubicBezTo>
                  <a:cubicBezTo>
                    <a:pt x="1573" y="3423"/>
                    <a:pt x="1585" y="3447"/>
                    <a:pt x="1632" y="3447"/>
                  </a:cubicBezTo>
                  <a:cubicBezTo>
                    <a:pt x="1811" y="3447"/>
                    <a:pt x="1977" y="3459"/>
                    <a:pt x="2156" y="3459"/>
                  </a:cubicBezTo>
                  <a:cubicBezTo>
                    <a:pt x="2418" y="3459"/>
                    <a:pt x="2692" y="3447"/>
                    <a:pt x="2930" y="3340"/>
                  </a:cubicBezTo>
                  <a:cubicBezTo>
                    <a:pt x="3287" y="3197"/>
                    <a:pt x="3573" y="2935"/>
                    <a:pt x="3716" y="2566"/>
                  </a:cubicBezTo>
                  <a:cubicBezTo>
                    <a:pt x="3751" y="2506"/>
                    <a:pt x="3751" y="2447"/>
                    <a:pt x="3763" y="2387"/>
                  </a:cubicBezTo>
                  <a:cubicBezTo>
                    <a:pt x="3716" y="2340"/>
                    <a:pt x="3740" y="2316"/>
                    <a:pt x="3740" y="2268"/>
                  </a:cubicBezTo>
                  <a:cubicBezTo>
                    <a:pt x="3716" y="2209"/>
                    <a:pt x="3716" y="2149"/>
                    <a:pt x="3704" y="2101"/>
                  </a:cubicBezTo>
                  <a:cubicBezTo>
                    <a:pt x="3656" y="1971"/>
                    <a:pt x="3597" y="1851"/>
                    <a:pt x="3537" y="1720"/>
                  </a:cubicBezTo>
                  <a:cubicBezTo>
                    <a:pt x="3370" y="1375"/>
                    <a:pt x="3216" y="1030"/>
                    <a:pt x="3061" y="697"/>
                  </a:cubicBezTo>
                  <a:cubicBezTo>
                    <a:pt x="3061" y="673"/>
                    <a:pt x="3049" y="661"/>
                    <a:pt x="3049" y="649"/>
                  </a:cubicBezTo>
                  <a:cubicBezTo>
                    <a:pt x="3287" y="482"/>
                    <a:pt x="3525" y="304"/>
                    <a:pt x="3775" y="125"/>
                  </a:cubicBezTo>
                  <a:lnTo>
                    <a:pt x="3716" y="125"/>
                  </a:lnTo>
                  <a:cubicBezTo>
                    <a:pt x="2954" y="77"/>
                    <a:pt x="2204" y="54"/>
                    <a:pt x="1442" y="6"/>
                  </a:cubicBezTo>
                  <a:cubicBezTo>
                    <a:pt x="1410" y="6"/>
                    <a:pt x="1373"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0"/>
            <p:cNvSpPr/>
            <p:nvPr/>
          </p:nvSpPr>
          <p:spPr>
            <a:xfrm>
              <a:off x="1061125" y="1889350"/>
              <a:ext cx="83375" cy="86650"/>
            </a:xfrm>
            <a:custGeom>
              <a:avLst/>
              <a:gdLst/>
              <a:ahLst/>
              <a:cxnLst/>
              <a:rect l="l" t="t" r="r" b="b"/>
              <a:pathLst>
                <a:path w="3335" h="3466" extrusionOk="0">
                  <a:moveTo>
                    <a:pt x="1132" y="1"/>
                  </a:moveTo>
                  <a:lnTo>
                    <a:pt x="1084" y="84"/>
                  </a:lnTo>
                  <a:cubicBezTo>
                    <a:pt x="739" y="679"/>
                    <a:pt x="418" y="1286"/>
                    <a:pt x="72" y="1882"/>
                  </a:cubicBezTo>
                  <a:cubicBezTo>
                    <a:pt x="48" y="1941"/>
                    <a:pt x="25" y="2025"/>
                    <a:pt x="13" y="2084"/>
                  </a:cubicBezTo>
                  <a:cubicBezTo>
                    <a:pt x="13" y="2096"/>
                    <a:pt x="13" y="2108"/>
                    <a:pt x="1" y="2120"/>
                  </a:cubicBezTo>
                  <a:lnTo>
                    <a:pt x="1" y="2251"/>
                  </a:lnTo>
                  <a:cubicBezTo>
                    <a:pt x="13" y="2310"/>
                    <a:pt x="13" y="2382"/>
                    <a:pt x="25" y="2429"/>
                  </a:cubicBezTo>
                  <a:cubicBezTo>
                    <a:pt x="72" y="2656"/>
                    <a:pt x="203" y="2834"/>
                    <a:pt x="394" y="2989"/>
                  </a:cubicBezTo>
                  <a:cubicBezTo>
                    <a:pt x="608" y="3168"/>
                    <a:pt x="858" y="3263"/>
                    <a:pt x="1144" y="3346"/>
                  </a:cubicBezTo>
                  <a:cubicBezTo>
                    <a:pt x="1453" y="3430"/>
                    <a:pt x="1787" y="3465"/>
                    <a:pt x="2108" y="3465"/>
                  </a:cubicBezTo>
                  <a:cubicBezTo>
                    <a:pt x="2144" y="3465"/>
                    <a:pt x="2156" y="3465"/>
                    <a:pt x="2180" y="3430"/>
                  </a:cubicBezTo>
                  <a:cubicBezTo>
                    <a:pt x="2561" y="2787"/>
                    <a:pt x="2942" y="2132"/>
                    <a:pt x="3323" y="1501"/>
                  </a:cubicBezTo>
                  <a:cubicBezTo>
                    <a:pt x="3323" y="1501"/>
                    <a:pt x="3323" y="1477"/>
                    <a:pt x="3335" y="1465"/>
                  </a:cubicBezTo>
                  <a:cubicBezTo>
                    <a:pt x="2608" y="977"/>
                    <a:pt x="1870" y="489"/>
                    <a:pt x="1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a:off x="1065900" y="1962875"/>
              <a:ext cx="117300" cy="107475"/>
            </a:xfrm>
            <a:custGeom>
              <a:avLst/>
              <a:gdLst/>
              <a:ahLst/>
              <a:cxnLst/>
              <a:rect l="l" t="t" r="r" b="b"/>
              <a:pathLst>
                <a:path w="4692" h="4299" extrusionOk="0">
                  <a:moveTo>
                    <a:pt x="3608" y="0"/>
                  </a:moveTo>
                  <a:cubicBezTo>
                    <a:pt x="3596" y="203"/>
                    <a:pt x="3560" y="417"/>
                    <a:pt x="3548" y="631"/>
                  </a:cubicBezTo>
                  <a:cubicBezTo>
                    <a:pt x="3548" y="667"/>
                    <a:pt x="3536" y="727"/>
                    <a:pt x="3536" y="774"/>
                  </a:cubicBezTo>
                  <a:cubicBezTo>
                    <a:pt x="3536" y="786"/>
                    <a:pt x="3513" y="798"/>
                    <a:pt x="3501" y="798"/>
                  </a:cubicBezTo>
                  <a:lnTo>
                    <a:pt x="3477" y="798"/>
                  </a:lnTo>
                  <a:cubicBezTo>
                    <a:pt x="2894" y="774"/>
                    <a:pt x="2310" y="762"/>
                    <a:pt x="1727" y="727"/>
                  </a:cubicBezTo>
                  <a:cubicBezTo>
                    <a:pt x="1477" y="715"/>
                    <a:pt x="1227" y="703"/>
                    <a:pt x="989" y="643"/>
                  </a:cubicBezTo>
                  <a:cubicBezTo>
                    <a:pt x="619" y="548"/>
                    <a:pt x="298" y="381"/>
                    <a:pt x="36" y="119"/>
                  </a:cubicBezTo>
                  <a:cubicBezTo>
                    <a:pt x="36" y="119"/>
                    <a:pt x="24" y="108"/>
                    <a:pt x="0" y="108"/>
                  </a:cubicBezTo>
                  <a:cubicBezTo>
                    <a:pt x="60" y="227"/>
                    <a:pt x="107" y="346"/>
                    <a:pt x="167" y="441"/>
                  </a:cubicBezTo>
                  <a:cubicBezTo>
                    <a:pt x="536" y="1203"/>
                    <a:pt x="893" y="1965"/>
                    <a:pt x="1274" y="2727"/>
                  </a:cubicBezTo>
                  <a:cubicBezTo>
                    <a:pt x="1453" y="3084"/>
                    <a:pt x="1751" y="3286"/>
                    <a:pt x="2132" y="3382"/>
                  </a:cubicBezTo>
                  <a:cubicBezTo>
                    <a:pt x="2203" y="3394"/>
                    <a:pt x="2298" y="3394"/>
                    <a:pt x="2370" y="3394"/>
                  </a:cubicBezTo>
                  <a:lnTo>
                    <a:pt x="3394" y="3441"/>
                  </a:lnTo>
                  <a:cubicBezTo>
                    <a:pt x="3441" y="3441"/>
                    <a:pt x="3441" y="3453"/>
                    <a:pt x="3441" y="3477"/>
                  </a:cubicBezTo>
                  <a:cubicBezTo>
                    <a:pt x="3441" y="3691"/>
                    <a:pt x="3441" y="3906"/>
                    <a:pt x="3429" y="4108"/>
                  </a:cubicBezTo>
                  <a:lnTo>
                    <a:pt x="3429" y="4298"/>
                  </a:lnTo>
                  <a:cubicBezTo>
                    <a:pt x="3477" y="4227"/>
                    <a:pt x="3513" y="4168"/>
                    <a:pt x="3548" y="4096"/>
                  </a:cubicBezTo>
                  <a:cubicBezTo>
                    <a:pt x="3917" y="3465"/>
                    <a:pt x="4310" y="2846"/>
                    <a:pt x="4679" y="2215"/>
                  </a:cubicBezTo>
                  <a:cubicBezTo>
                    <a:pt x="4679" y="2203"/>
                    <a:pt x="4691" y="2191"/>
                    <a:pt x="4679" y="2167"/>
                  </a:cubicBezTo>
                  <a:lnTo>
                    <a:pt x="3608" y="36"/>
                  </a:lnTo>
                  <a:cubicBezTo>
                    <a:pt x="3620" y="12"/>
                    <a:pt x="3620" y="12"/>
                    <a:pt x="3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a:off x="1202525" y="1975375"/>
              <a:ext cx="117000" cy="77125"/>
            </a:xfrm>
            <a:custGeom>
              <a:avLst/>
              <a:gdLst/>
              <a:ahLst/>
              <a:cxnLst/>
              <a:rect l="l" t="t" r="r" b="b"/>
              <a:pathLst>
                <a:path w="4680" h="3085" extrusionOk="0">
                  <a:moveTo>
                    <a:pt x="4679" y="0"/>
                  </a:moveTo>
                  <a:lnTo>
                    <a:pt x="4679" y="0"/>
                  </a:lnTo>
                  <a:cubicBezTo>
                    <a:pt x="4572" y="84"/>
                    <a:pt x="4465" y="167"/>
                    <a:pt x="4358" y="227"/>
                  </a:cubicBezTo>
                  <a:cubicBezTo>
                    <a:pt x="4156" y="358"/>
                    <a:pt x="3917" y="441"/>
                    <a:pt x="3667" y="465"/>
                  </a:cubicBezTo>
                  <a:cubicBezTo>
                    <a:pt x="3560" y="486"/>
                    <a:pt x="3453" y="490"/>
                    <a:pt x="3346" y="490"/>
                  </a:cubicBezTo>
                  <a:cubicBezTo>
                    <a:pt x="3274" y="490"/>
                    <a:pt x="3203" y="489"/>
                    <a:pt x="3132" y="489"/>
                  </a:cubicBezTo>
                  <a:cubicBezTo>
                    <a:pt x="2798" y="465"/>
                    <a:pt x="2477" y="453"/>
                    <a:pt x="2155" y="441"/>
                  </a:cubicBezTo>
                  <a:lnTo>
                    <a:pt x="1000" y="393"/>
                  </a:lnTo>
                  <a:cubicBezTo>
                    <a:pt x="715" y="381"/>
                    <a:pt x="429" y="381"/>
                    <a:pt x="155" y="370"/>
                  </a:cubicBezTo>
                  <a:lnTo>
                    <a:pt x="119" y="370"/>
                  </a:lnTo>
                  <a:cubicBezTo>
                    <a:pt x="72" y="1239"/>
                    <a:pt x="48" y="2120"/>
                    <a:pt x="0" y="3013"/>
                  </a:cubicBezTo>
                  <a:lnTo>
                    <a:pt x="60" y="3013"/>
                  </a:lnTo>
                  <a:cubicBezTo>
                    <a:pt x="548" y="3025"/>
                    <a:pt x="1048" y="3060"/>
                    <a:pt x="1536" y="3072"/>
                  </a:cubicBezTo>
                  <a:cubicBezTo>
                    <a:pt x="1691" y="3072"/>
                    <a:pt x="1870" y="3084"/>
                    <a:pt x="2036" y="3084"/>
                  </a:cubicBezTo>
                  <a:cubicBezTo>
                    <a:pt x="2322" y="3072"/>
                    <a:pt x="2608" y="3025"/>
                    <a:pt x="2858" y="2882"/>
                  </a:cubicBezTo>
                  <a:cubicBezTo>
                    <a:pt x="2977" y="2810"/>
                    <a:pt x="3060" y="2715"/>
                    <a:pt x="3144" y="2596"/>
                  </a:cubicBezTo>
                  <a:cubicBezTo>
                    <a:pt x="3644" y="1739"/>
                    <a:pt x="4167" y="881"/>
                    <a:pt x="4668" y="24"/>
                  </a:cubicBezTo>
                  <a:lnTo>
                    <a:pt x="4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a:off x="1196875" y="1812050"/>
              <a:ext cx="86925" cy="86850"/>
            </a:xfrm>
            <a:custGeom>
              <a:avLst/>
              <a:gdLst/>
              <a:ahLst/>
              <a:cxnLst/>
              <a:rect l="l" t="t" r="r" b="b"/>
              <a:pathLst>
                <a:path w="3477" h="3474" extrusionOk="0">
                  <a:moveTo>
                    <a:pt x="1690" y="0"/>
                  </a:moveTo>
                  <a:cubicBezTo>
                    <a:pt x="1556" y="0"/>
                    <a:pt x="1421" y="33"/>
                    <a:pt x="1286" y="92"/>
                  </a:cubicBezTo>
                  <a:cubicBezTo>
                    <a:pt x="1048" y="199"/>
                    <a:pt x="857" y="354"/>
                    <a:pt x="679" y="533"/>
                  </a:cubicBezTo>
                  <a:cubicBezTo>
                    <a:pt x="405" y="795"/>
                    <a:pt x="202" y="1092"/>
                    <a:pt x="24" y="1426"/>
                  </a:cubicBezTo>
                  <a:cubicBezTo>
                    <a:pt x="0" y="1449"/>
                    <a:pt x="0" y="1461"/>
                    <a:pt x="24" y="1485"/>
                  </a:cubicBezTo>
                  <a:cubicBezTo>
                    <a:pt x="393" y="2140"/>
                    <a:pt x="750" y="2795"/>
                    <a:pt x="1119" y="3450"/>
                  </a:cubicBezTo>
                  <a:cubicBezTo>
                    <a:pt x="1131" y="3462"/>
                    <a:pt x="1131" y="3474"/>
                    <a:pt x="1131" y="3474"/>
                  </a:cubicBezTo>
                  <a:cubicBezTo>
                    <a:pt x="1905" y="3057"/>
                    <a:pt x="2679" y="2640"/>
                    <a:pt x="3477" y="2223"/>
                  </a:cubicBezTo>
                  <a:cubicBezTo>
                    <a:pt x="3417" y="2140"/>
                    <a:pt x="3370" y="2033"/>
                    <a:pt x="3310" y="1938"/>
                  </a:cubicBezTo>
                  <a:cubicBezTo>
                    <a:pt x="2989" y="1402"/>
                    <a:pt x="2679" y="866"/>
                    <a:pt x="2357" y="330"/>
                  </a:cubicBezTo>
                  <a:cubicBezTo>
                    <a:pt x="2310" y="259"/>
                    <a:pt x="2238" y="199"/>
                    <a:pt x="2167" y="152"/>
                  </a:cubicBezTo>
                  <a:cubicBezTo>
                    <a:pt x="2011" y="48"/>
                    <a:pt x="1851" y="0"/>
                    <a:pt x="1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a:off x="1384100" y="1643775"/>
              <a:ext cx="135150" cy="497725"/>
            </a:xfrm>
            <a:custGeom>
              <a:avLst/>
              <a:gdLst/>
              <a:ahLst/>
              <a:cxnLst/>
              <a:rect l="l" t="t" r="r" b="b"/>
              <a:pathLst>
                <a:path w="5406" h="19909" extrusionOk="0">
                  <a:moveTo>
                    <a:pt x="4977" y="1"/>
                  </a:moveTo>
                  <a:lnTo>
                    <a:pt x="0" y="3716"/>
                  </a:lnTo>
                  <a:lnTo>
                    <a:pt x="464" y="19908"/>
                  </a:lnTo>
                  <a:lnTo>
                    <a:pt x="5406" y="14753"/>
                  </a:lnTo>
                  <a:lnTo>
                    <a:pt x="4977" y="1"/>
                  </a:lnTo>
                  <a:close/>
                </a:path>
              </a:pathLst>
            </a:custGeom>
            <a:solidFill>
              <a:srgbClr val="5EB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a:off x="1224850" y="1888125"/>
              <a:ext cx="186050" cy="94225"/>
            </a:xfrm>
            <a:custGeom>
              <a:avLst/>
              <a:gdLst/>
              <a:ahLst/>
              <a:cxnLst/>
              <a:rect l="l" t="t" r="r" b="b"/>
              <a:pathLst>
                <a:path w="7442" h="3769" extrusionOk="0">
                  <a:moveTo>
                    <a:pt x="4745" y="1"/>
                  </a:moveTo>
                  <a:cubicBezTo>
                    <a:pt x="4553" y="1"/>
                    <a:pt x="4266" y="143"/>
                    <a:pt x="4036" y="240"/>
                  </a:cubicBezTo>
                  <a:cubicBezTo>
                    <a:pt x="3715" y="371"/>
                    <a:pt x="3120" y="859"/>
                    <a:pt x="2941" y="1038"/>
                  </a:cubicBezTo>
                  <a:cubicBezTo>
                    <a:pt x="2703" y="1276"/>
                    <a:pt x="2215" y="1276"/>
                    <a:pt x="1989" y="1383"/>
                  </a:cubicBezTo>
                  <a:cubicBezTo>
                    <a:pt x="1597" y="1549"/>
                    <a:pt x="907" y="1732"/>
                    <a:pt x="430" y="1732"/>
                  </a:cubicBezTo>
                  <a:cubicBezTo>
                    <a:pt x="327" y="1732"/>
                    <a:pt x="233" y="1724"/>
                    <a:pt x="155" y="1704"/>
                  </a:cubicBezTo>
                  <a:cubicBezTo>
                    <a:pt x="155" y="1704"/>
                    <a:pt x="0" y="2264"/>
                    <a:pt x="72" y="2871"/>
                  </a:cubicBezTo>
                  <a:cubicBezTo>
                    <a:pt x="84" y="3502"/>
                    <a:pt x="250" y="3514"/>
                    <a:pt x="250" y="3514"/>
                  </a:cubicBezTo>
                  <a:cubicBezTo>
                    <a:pt x="374" y="3502"/>
                    <a:pt x="515" y="3496"/>
                    <a:pt x="668" y="3496"/>
                  </a:cubicBezTo>
                  <a:cubicBezTo>
                    <a:pt x="1744" y="3496"/>
                    <a:pt x="3431" y="3768"/>
                    <a:pt x="3899" y="3768"/>
                  </a:cubicBezTo>
                  <a:cubicBezTo>
                    <a:pt x="3931" y="3768"/>
                    <a:pt x="3957" y="3767"/>
                    <a:pt x="3977" y="3764"/>
                  </a:cubicBezTo>
                  <a:cubicBezTo>
                    <a:pt x="4346" y="3705"/>
                    <a:pt x="6275" y="3228"/>
                    <a:pt x="6561" y="3121"/>
                  </a:cubicBezTo>
                  <a:cubicBezTo>
                    <a:pt x="6846" y="3026"/>
                    <a:pt x="6953" y="2800"/>
                    <a:pt x="6977" y="2586"/>
                  </a:cubicBezTo>
                  <a:cubicBezTo>
                    <a:pt x="7001" y="2383"/>
                    <a:pt x="7215" y="2324"/>
                    <a:pt x="7299" y="2145"/>
                  </a:cubicBezTo>
                  <a:cubicBezTo>
                    <a:pt x="7370" y="1966"/>
                    <a:pt x="7394" y="1728"/>
                    <a:pt x="7430" y="1514"/>
                  </a:cubicBezTo>
                  <a:cubicBezTo>
                    <a:pt x="7442" y="1312"/>
                    <a:pt x="7192" y="1062"/>
                    <a:pt x="7192" y="1062"/>
                  </a:cubicBezTo>
                  <a:cubicBezTo>
                    <a:pt x="7192" y="1062"/>
                    <a:pt x="7161" y="661"/>
                    <a:pt x="6909" y="661"/>
                  </a:cubicBezTo>
                  <a:cubicBezTo>
                    <a:pt x="6889" y="661"/>
                    <a:pt x="6868" y="664"/>
                    <a:pt x="6846" y="669"/>
                  </a:cubicBezTo>
                  <a:cubicBezTo>
                    <a:pt x="6537" y="740"/>
                    <a:pt x="5882" y="1181"/>
                    <a:pt x="5346" y="1312"/>
                  </a:cubicBezTo>
                  <a:cubicBezTo>
                    <a:pt x="5093" y="1368"/>
                    <a:pt x="4805" y="1392"/>
                    <a:pt x="4576" y="1392"/>
                  </a:cubicBezTo>
                  <a:cubicBezTo>
                    <a:pt x="4320" y="1392"/>
                    <a:pt x="4137" y="1362"/>
                    <a:pt x="4156" y="1312"/>
                  </a:cubicBezTo>
                  <a:cubicBezTo>
                    <a:pt x="4167" y="1204"/>
                    <a:pt x="4548" y="621"/>
                    <a:pt x="4763" y="490"/>
                  </a:cubicBezTo>
                  <a:cubicBezTo>
                    <a:pt x="4953" y="371"/>
                    <a:pt x="5060" y="204"/>
                    <a:pt x="4906" y="61"/>
                  </a:cubicBezTo>
                  <a:cubicBezTo>
                    <a:pt x="4868" y="18"/>
                    <a:pt x="4813" y="1"/>
                    <a:pt x="4745"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a:off x="739950" y="1611175"/>
              <a:ext cx="522725" cy="401725"/>
            </a:xfrm>
            <a:custGeom>
              <a:avLst/>
              <a:gdLst/>
              <a:ahLst/>
              <a:cxnLst/>
              <a:rect l="l" t="t" r="r" b="b"/>
              <a:pathLst>
                <a:path w="20909" h="16069" extrusionOk="0">
                  <a:moveTo>
                    <a:pt x="1992" y="0"/>
                  </a:moveTo>
                  <a:cubicBezTo>
                    <a:pt x="1172" y="0"/>
                    <a:pt x="403" y="726"/>
                    <a:pt x="239" y="2376"/>
                  </a:cubicBezTo>
                  <a:cubicBezTo>
                    <a:pt x="1" y="4770"/>
                    <a:pt x="4561" y="12390"/>
                    <a:pt x="7359" y="15211"/>
                  </a:cubicBezTo>
                  <a:cubicBezTo>
                    <a:pt x="7621" y="15485"/>
                    <a:pt x="7788" y="15640"/>
                    <a:pt x="8657" y="15807"/>
                  </a:cubicBezTo>
                  <a:cubicBezTo>
                    <a:pt x="9623" y="15994"/>
                    <a:pt x="10860" y="16068"/>
                    <a:pt x="12207" y="16068"/>
                  </a:cubicBezTo>
                  <a:cubicBezTo>
                    <a:pt x="15142" y="16068"/>
                    <a:pt x="18599" y="15716"/>
                    <a:pt x="20908" y="15414"/>
                  </a:cubicBezTo>
                  <a:cubicBezTo>
                    <a:pt x="20908" y="15414"/>
                    <a:pt x="20218" y="14187"/>
                    <a:pt x="20396" y="12735"/>
                  </a:cubicBezTo>
                  <a:lnTo>
                    <a:pt x="20396" y="12735"/>
                  </a:lnTo>
                  <a:cubicBezTo>
                    <a:pt x="20396" y="12735"/>
                    <a:pt x="20355" y="12735"/>
                    <a:pt x="20278" y="12735"/>
                  </a:cubicBezTo>
                  <a:cubicBezTo>
                    <a:pt x="19179" y="12735"/>
                    <a:pt x="10770" y="12714"/>
                    <a:pt x="9836" y="12080"/>
                  </a:cubicBezTo>
                  <a:cubicBezTo>
                    <a:pt x="9836" y="12080"/>
                    <a:pt x="8228" y="9818"/>
                    <a:pt x="6859" y="6091"/>
                  </a:cubicBezTo>
                  <a:cubicBezTo>
                    <a:pt x="5740" y="2996"/>
                    <a:pt x="4263" y="1388"/>
                    <a:pt x="3097" y="436"/>
                  </a:cubicBezTo>
                  <a:cubicBezTo>
                    <a:pt x="2753" y="152"/>
                    <a:pt x="2367" y="0"/>
                    <a:pt x="1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a:off x="660475" y="1274800"/>
              <a:ext cx="315250" cy="486100"/>
            </a:xfrm>
            <a:custGeom>
              <a:avLst/>
              <a:gdLst/>
              <a:ahLst/>
              <a:cxnLst/>
              <a:rect l="l" t="t" r="r" b="b"/>
              <a:pathLst>
                <a:path w="12610" h="19444" extrusionOk="0">
                  <a:moveTo>
                    <a:pt x="9305" y="1"/>
                  </a:moveTo>
                  <a:cubicBezTo>
                    <a:pt x="8293" y="1"/>
                    <a:pt x="7062" y="407"/>
                    <a:pt x="5633" y="1603"/>
                  </a:cubicBezTo>
                  <a:cubicBezTo>
                    <a:pt x="2978" y="3842"/>
                    <a:pt x="3430" y="7199"/>
                    <a:pt x="2751" y="9378"/>
                  </a:cubicBezTo>
                  <a:cubicBezTo>
                    <a:pt x="2061" y="11569"/>
                    <a:pt x="1" y="13522"/>
                    <a:pt x="1561" y="16820"/>
                  </a:cubicBezTo>
                  <a:cubicBezTo>
                    <a:pt x="2711" y="19275"/>
                    <a:pt x="4801" y="19443"/>
                    <a:pt x="5353" y="19443"/>
                  </a:cubicBezTo>
                  <a:cubicBezTo>
                    <a:pt x="5441" y="19443"/>
                    <a:pt x="5490" y="19439"/>
                    <a:pt x="5490" y="19439"/>
                  </a:cubicBezTo>
                  <a:cubicBezTo>
                    <a:pt x="4906" y="17736"/>
                    <a:pt x="4859" y="15439"/>
                    <a:pt x="6799" y="13391"/>
                  </a:cubicBezTo>
                  <a:cubicBezTo>
                    <a:pt x="6799" y="13391"/>
                    <a:pt x="7301" y="13663"/>
                    <a:pt x="7865" y="13663"/>
                  </a:cubicBezTo>
                  <a:cubicBezTo>
                    <a:pt x="8356" y="13663"/>
                    <a:pt x="8894" y="13458"/>
                    <a:pt x="9193" y="12688"/>
                  </a:cubicBezTo>
                  <a:cubicBezTo>
                    <a:pt x="10050" y="10533"/>
                    <a:pt x="9538" y="7140"/>
                    <a:pt x="9538" y="7140"/>
                  </a:cubicBezTo>
                  <a:cubicBezTo>
                    <a:pt x="11717" y="6223"/>
                    <a:pt x="12610" y="1818"/>
                    <a:pt x="12610" y="1818"/>
                  </a:cubicBezTo>
                  <a:cubicBezTo>
                    <a:pt x="12610" y="1818"/>
                    <a:pt x="11446" y="1"/>
                    <a:pt x="9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pic>
        <p:nvPicPr>
          <p:cNvPr id="1117" name="Google Shape;1117;p31"/>
          <p:cNvPicPr preferRelativeResize="0"/>
          <p:nvPr/>
        </p:nvPicPr>
        <p:blipFill rotWithShape="1">
          <a:blip r:embed="rId3">
            <a:alphaModFix/>
          </a:blip>
          <a:srcRect l="7110" r="23252"/>
          <a:stretch/>
        </p:blipFill>
        <p:spPr>
          <a:xfrm>
            <a:off x="4737900" y="1044501"/>
            <a:ext cx="3781350" cy="3054476"/>
          </a:xfrm>
          <a:prstGeom prst="rect">
            <a:avLst/>
          </a:prstGeom>
          <a:noFill/>
          <a:ln>
            <a:noFill/>
          </a:ln>
        </p:spPr>
      </p:pic>
      <p:sp>
        <p:nvSpPr>
          <p:cNvPr id="1118" name="Google Shape;1118;p31"/>
          <p:cNvSpPr txBox="1">
            <a:spLocks noGrp="1"/>
          </p:cNvSpPr>
          <p:nvPr>
            <p:ph type="title"/>
          </p:nvPr>
        </p:nvSpPr>
        <p:spPr>
          <a:xfrm>
            <a:off x="1174300" y="1308088"/>
            <a:ext cx="3228600" cy="101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a:t>114 kg of electrical and electronic items</a:t>
            </a:r>
            <a:endParaRPr/>
          </a:p>
        </p:txBody>
      </p:sp>
      <p:sp>
        <p:nvSpPr>
          <p:cNvPr id="1119" name="Google Shape;1119;p31"/>
          <p:cNvSpPr txBox="1">
            <a:spLocks noGrp="1"/>
          </p:cNvSpPr>
          <p:nvPr>
            <p:ph type="subTitle" idx="1"/>
          </p:nvPr>
        </p:nvSpPr>
        <p:spPr>
          <a:xfrm>
            <a:off x="1175200" y="2171313"/>
            <a:ext cx="3227700" cy="16641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1800"/>
              <a:t>are being thrown away every minute in Singapore.</a:t>
            </a:r>
            <a:endParaRPr sz="1800"/>
          </a:p>
          <a:p>
            <a:pPr marL="0" lvl="0" indent="0" algn="l" rtl="0">
              <a:spcBef>
                <a:spcPts val="500"/>
              </a:spcBef>
              <a:spcAft>
                <a:spcPts val="0"/>
              </a:spcAft>
              <a:buNone/>
            </a:pPr>
            <a:endParaRPr sz="1800"/>
          </a:p>
          <a:p>
            <a:pPr marL="0" lvl="0" indent="0" algn="l" rtl="0">
              <a:spcBef>
                <a:spcPts val="500"/>
              </a:spcBef>
              <a:spcAft>
                <a:spcPts val="0"/>
              </a:spcAft>
              <a:buNone/>
            </a:pPr>
            <a:r>
              <a:rPr lang="en" sz="1800"/>
              <a:t>Only 6% of them are recycled!</a:t>
            </a:r>
            <a:endParaRPr sz="1800"/>
          </a:p>
        </p:txBody>
      </p:sp>
      <p:sp>
        <p:nvSpPr>
          <p:cNvPr id="1120" name="Google Shape;1120;p31"/>
          <p:cNvSpPr txBox="1">
            <a:spLocks noGrp="1"/>
          </p:cNvSpPr>
          <p:nvPr>
            <p:ph type="title"/>
          </p:nvPr>
        </p:nvSpPr>
        <p:spPr>
          <a:xfrm>
            <a:off x="2957713" y="251425"/>
            <a:ext cx="3228600" cy="6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Did you know?</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32"/>
          <p:cNvSpPr/>
          <p:nvPr/>
        </p:nvSpPr>
        <p:spPr>
          <a:xfrm rot="819144">
            <a:off x="8858621" y="1545308"/>
            <a:ext cx="148957" cy="30180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 name="Google Shape;1126;p32"/>
          <p:cNvPicPr preferRelativeResize="0"/>
          <p:nvPr/>
        </p:nvPicPr>
        <p:blipFill rotWithShape="1">
          <a:blip r:embed="rId3">
            <a:alphaModFix/>
          </a:blip>
          <a:srcRect/>
          <a:stretch/>
        </p:blipFill>
        <p:spPr>
          <a:xfrm>
            <a:off x="874525" y="1118750"/>
            <a:ext cx="3514934" cy="2336174"/>
          </a:xfrm>
          <a:prstGeom prst="rect">
            <a:avLst/>
          </a:prstGeom>
          <a:noFill/>
          <a:ln>
            <a:noFill/>
          </a:ln>
        </p:spPr>
      </p:pic>
      <p:sp>
        <p:nvSpPr>
          <p:cNvPr id="1127" name="Google Shape;1127;p32"/>
          <p:cNvSpPr txBox="1">
            <a:spLocks noGrp="1"/>
          </p:cNvSpPr>
          <p:nvPr>
            <p:ph type="title"/>
          </p:nvPr>
        </p:nvSpPr>
        <p:spPr>
          <a:xfrm>
            <a:off x="2957713" y="251425"/>
            <a:ext cx="3228600" cy="6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Did you know?</a:t>
            </a:r>
            <a:endParaRPr sz="3000"/>
          </a:p>
        </p:txBody>
      </p:sp>
      <p:sp>
        <p:nvSpPr>
          <p:cNvPr id="1128" name="Google Shape;1128;p32"/>
          <p:cNvSpPr txBox="1">
            <a:spLocks noGrp="1"/>
          </p:cNvSpPr>
          <p:nvPr>
            <p:ph type="subTitle" idx="1"/>
          </p:nvPr>
        </p:nvSpPr>
        <p:spPr>
          <a:xfrm>
            <a:off x="1695300" y="3229050"/>
            <a:ext cx="5753400" cy="1774200"/>
          </a:xfrm>
          <a:prstGeom prst="rect">
            <a:avLst/>
          </a:prstGeom>
          <a:noFill/>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None/>
            </a:pPr>
            <a:r>
              <a:rPr lang="en"/>
              <a:t>E-waste contains harmful substances and chemicals</a:t>
            </a:r>
            <a:br>
              <a:rPr lang="en"/>
            </a:br>
            <a:r>
              <a:rPr lang="en"/>
              <a:t>that affects our health and the environment</a:t>
            </a:r>
            <a:br>
              <a:rPr lang="en"/>
            </a:br>
            <a:r>
              <a:rPr lang="en"/>
              <a:t>if it is not processed correctly.</a:t>
            </a:r>
            <a:endParaRPr/>
          </a:p>
        </p:txBody>
      </p:sp>
      <p:pic>
        <p:nvPicPr>
          <p:cNvPr id="1129" name="Google Shape;1129;p32"/>
          <p:cNvPicPr preferRelativeResize="0"/>
          <p:nvPr/>
        </p:nvPicPr>
        <p:blipFill>
          <a:blip r:embed="rId4">
            <a:alphaModFix/>
          </a:blip>
          <a:stretch>
            <a:fillRect/>
          </a:stretch>
        </p:blipFill>
        <p:spPr>
          <a:xfrm>
            <a:off x="4797125" y="1118750"/>
            <a:ext cx="3505137" cy="2336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33"/>
          <p:cNvSpPr txBox="1">
            <a:spLocks noGrp="1"/>
          </p:cNvSpPr>
          <p:nvPr>
            <p:ph type="title"/>
          </p:nvPr>
        </p:nvSpPr>
        <p:spPr>
          <a:xfrm>
            <a:off x="2957725" y="251425"/>
            <a:ext cx="3228600" cy="6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Did you know?</a:t>
            </a:r>
            <a:endParaRPr sz="3000"/>
          </a:p>
        </p:txBody>
      </p:sp>
      <p:pic>
        <p:nvPicPr>
          <p:cNvPr id="1135" name="Google Shape;1135;p33"/>
          <p:cNvPicPr preferRelativeResize="0"/>
          <p:nvPr/>
        </p:nvPicPr>
        <p:blipFill>
          <a:blip r:embed="rId3">
            <a:alphaModFix/>
          </a:blip>
          <a:stretch>
            <a:fillRect/>
          </a:stretch>
        </p:blipFill>
        <p:spPr>
          <a:xfrm>
            <a:off x="1911763" y="897925"/>
            <a:ext cx="5320526" cy="2992799"/>
          </a:xfrm>
          <a:prstGeom prst="rect">
            <a:avLst/>
          </a:prstGeom>
          <a:noFill/>
          <a:ln>
            <a:noFill/>
          </a:ln>
        </p:spPr>
      </p:pic>
      <p:sp>
        <p:nvSpPr>
          <p:cNvPr id="1136" name="Google Shape;1136;p33"/>
          <p:cNvSpPr txBox="1">
            <a:spLocks noGrp="1"/>
          </p:cNvSpPr>
          <p:nvPr>
            <p:ph type="subTitle" idx="4294967295"/>
          </p:nvPr>
        </p:nvSpPr>
        <p:spPr>
          <a:xfrm>
            <a:off x="1815300" y="4124975"/>
            <a:ext cx="5513400" cy="5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There are over 300 recycling points across Singapore!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34"/>
          <p:cNvSpPr/>
          <p:nvPr/>
        </p:nvSpPr>
        <p:spPr>
          <a:xfrm rot="2103633">
            <a:off x="2848128" y="291443"/>
            <a:ext cx="4812005" cy="4203019"/>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txBox="1">
            <a:spLocks noGrp="1"/>
          </p:cNvSpPr>
          <p:nvPr>
            <p:ph type="title"/>
          </p:nvPr>
        </p:nvSpPr>
        <p:spPr>
          <a:xfrm>
            <a:off x="3995975" y="1540500"/>
            <a:ext cx="32286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OneStop E-Cycle</a:t>
            </a:r>
            <a:endParaRPr/>
          </a:p>
        </p:txBody>
      </p:sp>
      <p:grpSp>
        <p:nvGrpSpPr>
          <p:cNvPr id="1143" name="Google Shape;1143;p34"/>
          <p:cNvGrpSpPr/>
          <p:nvPr/>
        </p:nvGrpSpPr>
        <p:grpSpPr>
          <a:xfrm>
            <a:off x="1395600" y="442525"/>
            <a:ext cx="2063667" cy="4027849"/>
            <a:chOff x="1219200" y="557825"/>
            <a:chExt cx="2063667" cy="4027849"/>
          </a:xfrm>
        </p:grpSpPr>
        <p:sp>
          <p:nvSpPr>
            <p:cNvPr id="1144" name="Google Shape;1144;p34"/>
            <p:cNvSpPr/>
            <p:nvPr/>
          </p:nvSpPr>
          <p:spPr>
            <a:xfrm>
              <a:off x="1339085" y="2255824"/>
              <a:ext cx="1777978" cy="2329841"/>
            </a:xfrm>
            <a:custGeom>
              <a:avLst/>
              <a:gdLst/>
              <a:ahLst/>
              <a:cxnLst/>
              <a:rect l="l" t="t" r="r" b="b"/>
              <a:pathLst>
                <a:path w="36899" h="48352" extrusionOk="0">
                  <a:moveTo>
                    <a:pt x="3275" y="0"/>
                  </a:moveTo>
                  <a:cubicBezTo>
                    <a:pt x="1465" y="0"/>
                    <a:pt x="1" y="1477"/>
                    <a:pt x="1" y="3274"/>
                  </a:cubicBezTo>
                  <a:lnTo>
                    <a:pt x="2751" y="45077"/>
                  </a:lnTo>
                  <a:cubicBezTo>
                    <a:pt x="2751" y="46899"/>
                    <a:pt x="4227" y="48351"/>
                    <a:pt x="6025" y="48351"/>
                  </a:cubicBezTo>
                  <a:lnTo>
                    <a:pt x="29742" y="48351"/>
                  </a:lnTo>
                  <a:cubicBezTo>
                    <a:pt x="31552" y="48351"/>
                    <a:pt x="33017" y="46875"/>
                    <a:pt x="33017" y="45077"/>
                  </a:cubicBezTo>
                  <a:lnTo>
                    <a:pt x="36898" y="3274"/>
                  </a:lnTo>
                  <a:cubicBezTo>
                    <a:pt x="36898" y="1453"/>
                    <a:pt x="35422" y="0"/>
                    <a:pt x="33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1339085" y="2255824"/>
              <a:ext cx="1777978" cy="270221"/>
            </a:xfrm>
            <a:custGeom>
              <a:avLst/>
              <a:gdLst/>
              <a:ahLst/>
              <a:cxnLst/>
              <a:rect l="l" t="t" r="r" b="b"/>
              <a:pathLst>
                <a:path w="36899" h="5608" extrusionOk="0">
                  <a:moveTo>
                    <a:pt x="3275" y="0"/>
                  </a:moveTo>
                  <a:cubicBezTo>
                    <a:pt x="1477" y="0"/>
                    <a:pt x="1" y="1453"/>
                    <a:pt x="1" y="3274"/>
                  </a:cubicBezTo>
                  <a:lnTo>
                    <a:pt x="60" y="5608"/>
                  </a:lnTo>
                  <a:lnTo>
                    <a:pt x="36803" y="5608"/>
                  </a:lnTo>
                  <a:lnTo>
                    <a:pt x="36898" y="3274"/>
                  </a:lnTo>
                  <a:cubicBezTo>
                    <a:pt x="36898" y="1477"/>
                    <a:pt x="35434" y="0"/>
                    <a:pt x="33624"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1344241" y="1690129"/>
              <a:ext cx="1805492" cy="686203"/>
            </a:xfrm>
            <a:custGeom>
              <a:avLst/>
              <a:gdLst/>
              <a:ahLst/>
              <a:cxnLst/>
              <a:rect l="l" t="t" r="r" b="b"/>
              <a:pathLst>
                <a:path w="37470" h="14241" extrusionOk="0">
                  <a:moveTo>
                    <a:pt x="6097" y="1"/>
                  </a:moveTo>
                  <a:cubicBezTo>
                    <a:pt x="4359" y="1"/>
                    <a:pt x="3001" y="1048"/>
                    <a:pt x="2263" y="3465"/>
                  </a:cubicBezTo>
                  <a:lnTo>
                    <a:pt x="1" y="11061"/>
                  </a:lnTo>
                  <a:cubicBezTo>
                    <a:pt x="1" y="12812"/>
                    <a:pt x="4359" y="14240"/>
                    <a:pt x="6097" y="14240"/>
                  </a:cubicBezTo>
                  <a:lnTo>
                    <a:pt x="31374" y="14240"/>
                  </a:lnTo>
                  <a:cubicBezTo>
                    <a:pt x="33112" y="14240"/>
                    <a:pt x="37470" y="12824"/>
                    <a:pt x="37470" y="11061"/>
                  </a:cubicBezTo>
                  <a:lnTo>
                    <a:pt x="35208" y="3465"/>
                  </a:lnTo>
                  <a:cubicBezTo>
                    <a:pt x="34458" y="1048"/>
                    <a:pt x="33112" y="1"/>
                    <a:pt x="3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1445815" y="1690129"/>
              <a:ext cx="1602392" cy="191102"/>
            </a:xfrm>
            <a:custGeom>
              <a:avLst/>
              <a:gdLst/>
              <a:ahLst/>
              <a:cxnLst/>
              <a:rect l="l" t="t" r="r" b="b"/>
              <a:pathLst>
                <a:path w="33255" h="3966" extrusionOk="0">
                  <a:moveTo>
                    <a:pt x="3989" y="1"/>
                  </a:moveTo>
                  <a:cubicBezTo>
                    <a:pt x="2251" y="1"/>
                    <a:pt x="893" y="1048"/>
                    <a:pt x="155" y="3465"/>
                  </a:cubicBezTo>
                  <a:lnTo>
                    <a:pt x="0" y="3965"/>
                  </a:lnTo>
                  <a:cubicBezTo>
                    <a:pt x="643" y="3549"/>
                    <a:pt x="1369" y="3346"/>
                    <a:pt x="2191" y="3346"/>
                  </a:cubicBezTo>
                  <a:lnTo>
                    <a:pt x="31052" y="3346"/>
                  </a:lnTo>
                  <a:cubicBezTo>
                    <a:pt x="31873" y="3346"/>
                    <a:pt x="32600" y="3549"/>
                    <a:pt x="33254" y="3965"/>
                  </a:cubicBezTo>
                  <a:lnTo>
                    <a:pt x="33100" y="3465"/>
                  </a:lnTo>
                  <a:cubicBezTo>
                    <a:pt x="32350" y="1048"/>
                    <a:pt x="31004" y="1"/>
                    <a:pt x="29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1220356" y="2188123"/>
              <a:ext cx="2062511" cy="218037"/>
            </a:xfrm>
            <a:custGeom>
              <a:avLst/>
              <a:gdLst/>
              <a:ahLst/>
              <a:cxnLst/>
              <a:rect l="l" t="t" r="r" b="b"/>
              <a:pathLst>
                <a:path w="42804" h="4525" extrusionOk="0">
                  <a:moveTo>
                    <a:pt x="2262" y="0"/>
                  </a:moveTo>
                  <a:cubicBezTo>
                    <a:pt x="1012" y="0"/>
                    <a:pt x="0" y="1012"/>
                    <a:pt x="0" y="2262"/>
                  </a:cubicBezTo>
                  <a:cubicBezTo>
                    <a:pt x="0" y="3513"/>
                    <a:pt x="1012" y="4525"/>
                    <a:pt x="2262" y="4525"/>
                  </a:cubicBezTo>
                  <a:lnTo>
                    <a:pt x="40541" y="4525"/>
                  </a:lnTo>
                  <a:cubicBezTo>
                    <a:pt x="41791" y="4525"/>
                    <a:pt x="42803" y="3513"/>
                    <a:pt x="42803" y="2262"/>
                  </a:cubicBezTo>
                  <a:cubicBezTo>
                    <a:pt x="42803" y="1012"/>
                    <a:pt x="41791" y="0"/>
                    <a:pt x="40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1219200" y="2188123"/>
              <a:ext cx="2062511" cy="113042"/>
            </a:xfrm>
            <a:custGeom>
              <a:avLst/>
              <a:gdLst/>
              <a:ahLst/>
              <a:cxnLst/>
              <a:rect l="l" t="t" r="r" b="b"/>
              <a:pathLst>
                <a:path w="42804" h="2346" extrusionOk="0">
                  <a:moveTo>
                    <a:pt x="2262" y="0"/>
                  </a:moveTo>
                  <a:cubicBezTo>
                    <a:pt x="1012" y="0"/>
                    <a:pt x="0" y="1012"/>
                    <a:pt x="0" y="2262"/>
                  </a:cubicBezTo>
                  <a:lnTo>
                    <a:pt x="0" y="2346"/>
                  </a:lnTo>
                  <a:lnTo>
                    <a:pt x="42803" y="2346"/>
                  </a:lnTo>
                  <a:lnTo>
                    <a:pt x="42803" y="2262"/>
                  </a:lnTo>
                  <a:cubicBezTo>
                    <a:pt x="42803" y="1012"/>
                    <a:pt x="41791" y="0"/>
                    <a:pt x="40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1524405" y="1928212"/>
              <a:ext cx="1436009" cy="259958"/>
            </a:xfrm>
            <a:custGeom>
              <a:avLst/>
              <a:gdLst/>
              <a:ahLst/>
              <a:cxnLst/>
              <a:rect l="l" t="t" r="r" b="b"/>
              <a:pathLst>
                <a:path w="29802" h="5395" extrusionOk="0">
                  <a:moveTo>
                    <a:pt x="5251" y="1"/>
                  </a:moveTo>
                  <a:cubicBezTo>
                    <a:pt x="2346" y="1"/>
                    <a:pt x="0" y="2346"/>
                    <a:pt x="0" y="5251"/>
                  </a:cubicBezTo>
                  <a:lnTo>
                    <a:pt x="0" y="5394"/>
                  </a:lnTo>
                  <a:lnTo>
                    <a:pt x="29802" y="5394"/>
                  </a:lnTo>
                  <a:lnTo>
                    <a:pt x="29802" y="5251"/>
                  </a:lnTo>
                  <a:cubicBezTo>
                    <a:pt x="29802" y="2346"/>
                    <a:pt x="27456" y="1"/>
                    <a:pt x="24551" y="1"/>
                  </a:cubicBezTo>
                  <a:close/>
                </a:path>
              </a:pathLst>
            </a:custGeom>
            <a:solidFill>
              <a:srgbClr val="00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1957542" y="2861078"/>
              <a:ext cx="270270" cy="247285"/>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2173267" y="2861656"/>
              <a:ext cx="429762" cy="358593"/>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2420505" y="3208734"/>
              <a:ext cx="269113" cy="263957"/>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2139971" y="3390007"/>
              <a:ext cx="495149" cy="397044"/>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1851968" y="3488690"/>
              <a:ext cx="204883" cy="231240"/>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1726349" y="3125519"/>
              <a:ext cx="363749" cy="456746"/>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1790580" y="1351628"/>
              <a:ext cx="1138274" cy="837648"/>
            </a:xfrm>
            <a:custGeom>
              <a:avLst/>
              <a:gdLst/>
              <a:ahLst/>
              <a:cxnLst/>
              <a:rect l="l" t="t" r="r" b="b"/>
              <a:pathLst>
                <a:path w="23623" h="17384" extrusionOk="0">
                  <a:moveTo>
                    <a:pt x="16140" y="1"/>
                  </a:moveTo>
                  <a:cubicBezTo>
                    <a:pt x="14393" y="1"/>
                    <a:pt x="12645" y="668"/>
                    <a:pt x="11312" y="2001"/>
                  </a:cubicBezTo>
                  <a:lnTo>
                    <a:pt x="2073" y="11240"/>
                  </a:lnTo>
                  <a:cubicBezTo>
                    <a:pt x="1" y="13312"/>
                    <a:pt x="584" y="15336"/>
                    <a:pt x="2192" y="17384"/>
                  </a:cubicBezTo>
                  <a:lnTo>
                    <a:pt x="15241" y="17384"/>
                  </a:lnTo>
                  <a:lnTo>
                    <a:pt x="20968" y="11657"/>
                  </a:lnTo>
                  <a:cubicBezTo>
                    <a:pt x="23623" y="9002"/>
                    <a:pt x="23623" y="4668"/>
                    <a:pt x="20968" y="2001"/>
                  </a:cubicBezTo>
                  <a:cubicBezTo>
                    <a:pt x="19634" y="668"/>
                    <a:pt x="17887" y="1"/>
                    <a:pt x="16140"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1795206" y="1915588"/>
              <a:ext cx="325875" cy="273691"/>
            </a:xfrm>
            <a:custGeom>
              <a:avLst/>
              <a:gdLst/>
              <a:ahLst/>
              <a:cxnLst/>
              <a:rect l="l" t="t" r="r" b="b"/>
              <a:pathLst>
                <a:path w="6763" h="5680" extrusionOk="0">
                  <a:moveTo>
                    <a:pt x="1560" y="1"/>
                  </a:moveTo>
                  <a:lnTo>
                    <a:pt x="1560" y="1"/>
                  </a:lnTo>
                  <a:cubicBezTo>
                    <a:pt x="0" y="1906"/>
                    <a:pt x="607" y="3787"/>
                    <a:pt x="2096" y="5680"/>
                  </a:cubicBezTo>
                  <a:lnTo>
                    <a:pt x="6763" y="5680"/>
                  </a:lnTo>
                  <a:cubicBezTo>
                    <a:pt x="5929" y="5120"/>
                    <a:pt x="5108" y="4382"/>
                    <a:pt x="4274" y="3549"/>
                  </a:cubicBezTo>
                  <a:cubicBezTo>
                    <a:pt x="3084" y="2358"/>
                    <a:pt x="2072" y="1179"/>
                    <a:pt x="1560" y="1"/>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2362008" y="1631054"/>
              <a:ext cx="546225" cy="558223"/>
            </a:xfrm>
            <a:custGeom>
              <a:avLst/>
              <a:gdLst/>
              <a:ahLst/>
              <a:cxnLst/>
              <a:rect l="l" t="t" r="r" b="b"/>
              <a:pathLst>
                <a:path w="11336" h="11585" extrusionOk="0">
                  <a:moveTo>
                    <a:pt x="11026" y="0"/>
                  </a:moveTo>
                  <a:lnTo>
                    <a:pt x="11026" y="0"/>
                  </a:lnTo>
                  <a:cubicBezTo>
                    <a:pt x="10692" y="703"/>
                    <a:pt x="10252" y="1358"/>
                    <a:pt x="9668" y="1941"/>
                  </a:cubicBezTo>
                  <a:lnTo>
                    <a:pt x="429" y="11180"/>
                  </a:lnTo>
                  <a:cubicBezTo>
                    <a:pt x="274" y="11323"/>
                    <a:pt x="131" y="11466"/>
                    <a:pt x="1" y="11585"/>
                  </a:cubicBezTo>
                  <a:lnTo>
                    <a:pt x="3394" y="11585"/>
                  </a:lnTo>
                  <a:lnTo>
                    <a:pt x="9109" y="5858"/>
                  </a:lnTo>
                  <a:cubicBezTo>
                    <a:pt x="10692" y="4251"/>
                    <a:pt x="11335" y="2072"/>
                    <a:pt x="11026"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2555327" y="1216276"/>
              <a:ext cx="495727" cy="467009"/>
            </a:xfrm>
            <a:custGeom>
              <a:avLst/>
              <a:gdLst/>
              <a:ahLst/>
              <a:cxnLst/>
              <a:rect l="l" t="t" r="r" b="b"/>
              <a:pathLst>
                <a:path w="10288" h="9692" extrusionOk="0">
                  <a:moveTo>
                    <a:pt x="7399" y="1"/>
                  </a:moveTo>
                  <a:cubicBezTo>
                    <a:pt x="7136" y="1"/>
                    <a:pt x="6870" y="116"/>
                    <a:pt x="6597" y="393"/>
                  </a:cubicBezTo>
                  <a:lnTo>
                    <a:pt x="811" y="6179"/>
                  </a:lnTo>
                  <a:cubicBezTo>
                    <a:pt x="1" y="6989"/>
                    <a:pt x="1" y="8287"/>
                    <a:pt x="811" y="9085"/>
                  </a:cubicBezTo>
                  <a:cubicBezTo>
                    <a:pt x="1209" y="9489"/>
                    <a:pt x="1733" y="9692"/>
                    <a:pt x="2257" y="9692"/>
                  </a:cubicBezTo>
                  <a:cubicBezTo>
                    <a:pt x="2781" y="9692"/>
                    <a:pt x="3305" y="9489"/>
                    <a:pt x="3704" y="9085"/>
                  </a:cubicBezTo>
                  <a:lnTo>
                    <a:pt x="9502" y="3298"/>
                  </a:lnTo>
                  <a:cubicBezTo>
                    <a:pt x="10288" y="2488"/>
                    <a:pt x="9740" y="1762"/>
                    <a:pt x="8931" y="953"/>
                  </a:cubicBezTo>
                  <a:cubicBezTo>
                    <a:pt x="8406" y="428"/>
                    <a:pt x="7907" y="1"/>
                    <a:pt x="7399"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1493422" y="646582"/>
              <a:ext cx="453855" cy="333344"/>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1493422" y="646582"/>
              <a:ext cx="453855" cy="333344"/>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1494578" y="689178"/>
              <a:ext cx="717186" cy="748699"/>
            </a:xfrm>
            <a:custGeom>
              <a:avLst/>
              <a:gdLst/>
              <a:ahLst/>
              <a:cxnLst/>
              <a:rect l="l" t="t" r="r" b="b"/>
              <a:pathLst>
                <a:path w="14884" h="15538" extrusionOk="0">
                  <a:moveTo>
                    <a:pt x="8653" y="1"/>
                  </a:moveTo>
                  <a:cubicBezTo>
                    <a:pt x="8481" y="1"/>
                    <a:pt x="8307" y="41"/>
                    <a:pt x="8144" y="128"/>
                  </a:cubicBezTo>
                  <a:lnTo>
                    <a:pt x="727" y="4057"/>
                  </a:lnTo>
                  <a:cubicBezTo>
                    <a:pt x="215" y="4319"/>
                    <a:pt x="0" y="4974"/>
                    <a:pt x="286" y="5510"/>
                  </a:cubicBezTo>
                  <a:lnTo>
                    <a:pt x="5287" y="14963"/>
                  </a:lnTo>
                  <a:cubicBezTo>
                    <a:pt x="5469" y="15329"/>
                    <a:pt x="5843" y="15538"/>
                    <a:pt x="6235" y="15538"/>
                  </a:cubicBezTo>
                  <a:cubicBezTo>
                    <a:pt x="6404" y="15538"/>
                    <a:pt x="6577" y="15499"/>
                    <a:pt x="6739" y="15416"/>
                  </a:cubicBezTo>
                  <a:lnTo>
                    <a:pt x="14157" y="11487"/>
                  </a:lnTo>
                  <a:cubicBezTo>
                    <a:pt x="14681" y="11213"/>
                    <a:pt x="14883" y="10558"/>
                    <a:pt x="14609" y="10022"/>
                  </a:cubicBezTo>
                  <a:lnTo>
                    <a:pt x="9609" y="569"/>
                  </a:lnTo>
                  <a:cubicBezTo>
                    <a:pt x="9418" y="213"/>
                    <a:pt x="9043" y="1"/>
                    <a:pt x="8653"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1740708" y="1156574"/>
              <a:ext cx="470478" cy="280678"/>
            </a:xfrm>
            <a:custGeom>
              <a:avLst/>
              <a:gdLst/>
              <a:ahLst/>
              <a:cxnLst/>
              <a:rect l="l" t="t" r="r" b="b"/>
              <a:pathLst>
                <a:path w="9764" h="5825" extrusionOk="0">
                  <a:moveTo>
                    <a:pt x="9323" y="1"/>
                  </a:moveTo>
                  <a:lnTo>
                    <a:pt x="0" y="4942"/>
                  </a:lnTo>
                  <a:lnTo>
                    <a:pt x="167" y="5251"/>
                  </a:lnTo>
                  <a:cubicBezTo>
                    <a:pt x="363" y="5619"/>
                    <a:pt x="733" y="5824"/>
                    <a:pt x="1111" y="5824"/>
                  </a:cubicBezTo>
                  <a:cubicBezTo>
                    <a:pt x="1284" y="5824"/>
                    <a:pt x="1459" y="5782"/>
                    <a:pt x="1619" y="5692"/>
                  </a:cubicBezTo>
                  <a:lnTo>
                    <a:pt x="9037" y="1763"/>
                  </a:lnTo>
                  <a:cubicBezTo>
                    <a:pt x="9573" y="1477"/>
                    <a:pt x="9763" y="822"/>
                    <a:pt x="9477" y="310"/>
                  </a:cubicBezTo>
                  <a:lnTo>
                    <a:pt x="9323"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1408520" y="557825"/>
              <a:ext cx="527867" cy="327032"/>
            </a:xfrm>
            <a:custGeom>
              <a:avLst/>
              <a:gdLst/>
              <a:ahLst/>
              <a:cxnLst/>
              <a:rect l="l" t="t" r="r" b="b"/>
              <a:pathLst>
                <a:path w="10955" h="6787" extrusionOk="0">
                  <a:moveTo>
                    <a:pt x="9615" y="0"/>
                  </a:moveTo>
                  <a:cubicBezTo>
                    <a:pt x="9444" y="0"/>
                    <a:pt x="9271" y="41"/>
                    <a:pt x="9109" y="128"/>
                  </a:cubicBezTo>
                  <a:lnTo>
                    <a:pt x="739" y="4569"/>
                  </a:lnTo>
                  <a:cubicBezTo>
                    <a:pt x="215" y="4831"/>
                    <a:pt x="0" y="5485"/>
                    <a:pt x="286" y="6021"/>
                  </a:cubicBezTo>
                  <a:lnTo>
                    <a:pt x="393" y="6212"/>
                  </a:lnTo>
                  <a:cubicBezTo>
                    <a:pt x="576" y="6577"/>
                    <a:pt x="950" y="6786"/>
                    <a:pt x="1341" y="6786"/>
                  </a:cubicBezTo>
                  <a:cubicBezTo>
                    <a:pt x="1511" y="6786"/>
                    <a:pt x="1684" y="6747"/>
                    <a:pt x="1846" y="6664"/>
                  </a:cubicBezTo>
                  <a:lnTo>
                    <a:pt x="10228" y="2223"/>
                  </a:lnTo>
                  <a:cubicBezTo>
                    <a:pt x="10752" y="1961"/>
                    <a:pt x="10954" y="1306"/>
                    <a:pt x="10668" y="771"/>
                  </a:cubicBezTo>
                  <a:lnTo>
                    <a:pt x="10573" y="580"/>
                  </a:lnTo>
                  <a:cubicBezTo>
                    <a:pt x="10382" y="215"/>
                    <a:pt x="10006" y="0"/>
                    <a:pt x="96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1539294" y="781983"/>
              <a:ext cx="612190" cy="533553"/>
            </a:xfrm>
            <a:custGeom>
              <a:avLst/>
              <a:gdLst/>
              <a:ahLst/>
              <a:cxnLst/>
              <a:rect l="l" t="t" r="r" b="b"/>
              <a:pathLst>
                <a:path w="12705" h="11073" extrusionOk="0">
                  <a:moveTo>
                    <a:pt x="9395" y="0"/>
                  </a:moveTo>
                  <a:lnTo>
                    <a:pt x="1" y="4810"/>
                  </a:lnTo>
                  <a:lnTo>
                    <a:pt x="3323" y="11073"/>
                  </a:lnTo>
                  <a:lnTo>
                    <a:pt x="12705" y="6263"/>
                  </a:lnTo>
                  <a:lnTo>
                    <a:pt x="9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2862267" y="1190834"/>
              <a:ext cx="215772" cy="195872"/>
            </a:xfrm>
            <a:custGeom>
              <a:avLst/>
              <a:gdLst/>
              <a:ahLst/>
              <a:cxnLst/>
              <a:rect l="l" t="t" r="r" b="b"/>
              <a:pathLst>
                <a:path w="4478" h="4065" extrusionOk="0">
                  <a:moveTo>
                    <a:pt x="1542" y="0"/>
                  </a:moveTo>
                  <a:cubicBezTo>
                    <a:pt x="1274" y="0"/>
                    <a:pt x="1003" y="117"/>
                    <a:pt x="727" y="397"/>
                  </a:cubicBezTo>
                  <a:lnTo>
                    <a:pt x="1" y="1123"/>
                  </a:lnTo>
                  <a:cubicBezTo>
                    <a:pt x="465" y="1373"/>
                    <a:pt x="1013" y="1873"/>
                    <a:pt x="1608" y="2457"/>
                  </a:cubicBezTo>
                  <a:cubicBezTo>
                    <a:pt x="2192" y="3052"/>
                    <a:pt x="2692" y="3588"/>
                    <a:pt x="2930" y="4064"/>
                  </a:cubicBezTo>
                  <a:lnTo>
                    <a:pt x="3668" y="3326"/>
                  </a:lnTo>
                  <a:cubicBezTo>
                    <a:pt x="4478" y="2516"/>
                    <a:pt x="3906" y="1766"/>
                    <a:pt x="3096" y="969"/>
                  </a:cubicBezTo>
                  <a:cubicBezTo>
                    <a:pt x="2571" y="435"/>
                    <a:pt x="2061" y="0"/>
                    <a:pt x="1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1472750" y="4412931"/>
              <a:ext cx="1457837" cy="172743"/>
            </a:xfrm>
            <a:custGeom>
              <a:avLst/>
              <a:gdLst/>
              <a:ahLst/>
              <a:cxnLst/>
              <a:rect l="l" t="t" r="r" b="b"/>
              <a:pathLst>
                <a:path w="30255" h="3585" extrusionOk="0">
                  <a:moveTo>
                    <a:pt x="1" y="1"/>
                  </a:moveTo>
                  <a:lnTo>
                    <a:pt x="1" y="310"/>
                  </a:lnTo>
                  <a:cubicBezTo>
                    <a:pt x="1" y="2108"/>
                    <a:pt x="1453" y="3584"/>
                    <a:pt x="3275" y="3584"/>
                  </a:cubicBezTo>
                  <a:lnTo>
                    <a:pt x="26980" y="3584"/>
                  </a:lnTo>
                  <a:cubicBezTo>
                    <a:pt x="28778" y="3584"/>
                    <a:pt x="30255" y="2132"/>
                    <a:pt x="30255" y="310"/>
                  </a:cubicBezTo>
                  <a:lnTo>
                    <a:pt x="30255"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34"/>
          <p:cNvGrpSpPr/>
          <p:nvPr/>
        </p:nvGrpSpPr>
        <p:grpSpPr>
          <a:xfrm>
            <a:off x="494881" y="2768072"/>
            <a:ext cx="2631079" cy="2681445"/>
            <a:chOff x="494881" y="2768072"/>
            <a:chExt cx="2631079" cy="2681445"/>
          </a:xfrm>
        </p:grpSpPr>
        <p:grpSp>
          <p:nvGrpSpPr>
            <p:cNvPr id="1170" name="Google Shape;1170;p34"/>
            <p:cNvGrpSpPr/>
            <p:nvPr/>
          </p:nvGrpSpPr>
          <p:grpSpPr>
            <a:xfrm rot="-872865">
              <a:off x="758334" y="2920740"/>
              <a:ext cx="1104590" cy="2238658"/>
              <a:chOff x="1803775" y="5029925"/>
              <a:chExt cx="655775" cy="1329050"/>
            </a:xfrm>
          </p:grpSpPr>
          <p:sp>
            <p:nvSpPr>
              <p:cNvPr id="1171" name="Google Shape;1171;p3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34"/>
            <p:cNvSpPr/>
            <p:nvPr/>
          </p:nvSpPr>
          <p:spPr>
            <a:xfrm rot="2376268">
              <a:off x="936679" y="2844360"/>
              <a:ext cx="340032" cy="279653"/>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1183;p34"/>
            <p:cNvGrpSpPr/>
            <p:nvPr/>
          </p:nvGrpSpPr>
          <p:grpSpPr>
            <a:xfrm rot="2700000">
              <a:off x="2022629" y="4043249"/>
              <a:ext cx="736574" cy="1342446"/>
              <a:chOff x="-214625" y="3943775"/>
              <a:chExt cx="458725" cy="836125"/>
            </a:xfrm>
          </p:grpSpPr>
          <p:sp>
            <p:nvSpPr>
              <p:cNvPr id="1184" name="Google Shape;1184;p3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6" name="Google Shape;1196;p34"/>
          <p:cNvGrpSpPr/>
          <p:nvPr/>
        </p:nvGrpSpPr>
        <p:grpSpPr>
          <a:xfrm>
            <a:off x="6550171" y="-253523"/>
            <a:ext cx="1842449" cy="2816663"/>
            <a:chOff x="6550171" y="-253523"/>
            <a:chExt cx="1842449" cy="2816663"/>
          </a:xfrm>
        </p:grpSpPr>
        <p:grpSp>
          <p:nvGrpSpPr>
            <p:cNvPr id="1197" name="Google Shape;1197;p34"/>
            <p:cNvGrpSpPr/>
            <p:nvPr/>
          </p:nvGrpSpPr>
          <p:grpSpPr>
            <a:xfrm rot="9927135">
              <a:off x="6847688" y="-137383"/>
              <a:ext cx="1247414" cy="2528116"/>
              <a:chOff x="1803775" y="5029925"/>
              <a:chExt cx="655775" cy="1329050"/>
            </a:xfrm>
          </p:grpSpPr>
          <p:sp>
            <p:nvSpPr>
              <p:cNvPr id="1198" name="Google Shape;1198;p3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34"/>
            <p:cNvSpPr/>
            <p:nvPr/>
          </p:nvSpPr>
          <p:spPr>
            <a:xfrm rot="-8423732">
              <a:off x="7509700" y="2161177"/>
              <a:ext cx="383998" cy="315812"/>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34"/>
          <p:cNvSpPr txBox="1">
            <a:spLocks noGrp="1"/>
          </p:cNvSpPr>
          <p:nvPr>
            <p:ph type="subTitle" idx="1"/>
          </p:nvPr>
        </p:nvSpPr>
        <p:spPr>
          <a:xfrm>
            <a:off x="3996875" y="2187000"/>
            <a:ext cx="3311100" cy="166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OneStop E-Cycle is a one-stop web-based application for everything about e-waste recycling.</a:t>
            </a:r>
            <a:endParaRPr/>
          </a:p>
          <a:p>
            <a:pPr marL="0" lvl="0" indent="0" algn="l" rtl="0">
              <a:spcBef>
                <a:spcPts val="12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35"/>
          <p:cNvSpPr/>
          <p:nvPr/>
        </p:nvSpPr>
        <p:spPr>
          <a:xfrm rot="784728">
            <a:off x="1058049" y="603519"/>
            <a:ext cx="6877318" cy="3438414"/>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txBox="1">
            <a:spLocks noGrp="1"/>
          </p:cNvSpPr>
          <p:nvPr>
            <p:ph type="title"/>
          </p:nvPr>
        </p:nvSpPr>
        <p:spPr>
          <a:xfrm>
            <a:off x="1700700" y="972975"/>
            <a:ext cx="5742600" cy="166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 Statement</a:t>
            </a:r>
            <a:endParaRPr/>
          </a:p>
        </p:txBody>
      </p:sp>
      <p:grpSp>
        <p:nvGrpSpPr>
          <p:cNvPr id="1217" name="Google Shape;1217;p35"/>
          <p:cNvGrpSpPr/>
          <p:nvPr/>
        </p:nvGrpSpPr>
        <p:grpSpPr>
          <a:xfrm>
            <a:off x="494881" y="2768072"/>
            <a:ext cx="2631079" cy="2681445"/>
            <a:chOff x="494881" y="2768072"/>
            <a:chExt cx="2631079" cy="2681445"/>
          </a:xfrm>
        </p:grpSpPr>
        <p:grpSp>
          <p:nvGrpSpPr>
            <p:cNvPr id="1218" name="Google Shape;1218;p35"/>
            <p:cNvGrpSpPr/>
            <p:nvPr/>
          </p:nvGrpSpPr>
          <p:grpSpPr>
            <a:xfrm rot="-872865">
              <a:off x="758334" y="2920740"/>
              <a:ext cx="1104590" cy="2238658"/>
              <a:chOff x="1803775" y="5029925"/>
              <a:chExt cx="655775" cy="1329050"/>
            </a:xfrm>
          </p:grpSpPr>
          <p:sp>
            <p:nvSpPr>
              <p:cNvPr id="1219" name="Google Shape;1219;p35"/>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5"/>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5"/>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 name="Google Shape;1230;p35"/>
            <p:cNvSpPr/>
            <p:nvPr/>
          </p:nvSpPr>
          <p:spPr>
            <a:xfrm rot="2376268">
              <a:off x="936679" y="2844360"/>
              <a:ext cx="340032" cy="279653"/>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35"/>
            <p:cNvGrpSpPr/>
            <p:nvPr/>
          </p:nvGrpSpPr>
          <p:grpSpPr>
            <a:xfrm rot="2700000">
              <a:off x="2022629" y="4043249"/>
              <a:ext cx="736574" cy="1342446"/>
              <a:chOff x="-214625" y="3943775"/>
              <a:chExt cx="458725" cy="836125"/>
            </a:xfrm>
          </p:grpSpPr>
          <p:sp>
            <p:nvSpPr>
              <p:cNvPr id="1232" name="Google Shape;1232;p35"/>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4" name="Google Shape;1244;p35"/>
          <p:cNvGrpSpPr/>
          <p:nvPr/>
        </p:nvGrpSpPr>
        <p:grpSpPr>
          <a:xfrm>
            <a:off x="6605615" y="-244867"/>
            <a:ext cx="1842433" cy="2816607"/>
            <a:chOff x="6550240" y="-253467"/>
            <a:chExt cx="1842433" cy="2816607"/>
          </a:xfrm>
        </p:grpSpPr>
        <p:grpSp>
          <p:nvGrpSpPr>
            <p:cNvPr id="1245" name="Google Shape;1245;p35"/>
            <p:cNvGrpSpPr/>
            <p:nvPr/>
          </p:nvGrpSpPr>
          <p:grpSpPr>
            <a:xfrm rot="9927142">
              <a:off x="6847754" y="-137329"/>
              <a:ext cx="1247406" cy="2528100"/>
              <a:chOff x="1803775" y="5029925"/>
              <a:chExt cx="655775" cy="1329050"/>
            </a:xfrm>
          </p:grpSpPr>
          <p:sp>
            <p:nvSpPr>
              <p:cNvPr id="1246" name="Google Shape;1246;p35"/>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5"/>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5"/>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5"/>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5"/>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5"/>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35"/>
            <p:cNvSpPr/>
            <p:nvPr/>
          </p:nvSpPr>
          <p:spPr>
            <a:xfrm rot="-8423723">
              <a:off x="7509693" y="2161164"/>
              <a:ext cx="384010" cy="315822"/>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35"/>
          <p:cNvSpPr txBox="1">
            <a:spLocks noGrp="1"/>
          </p:cNvSpPr>
          <p:nvPr>
            <p:ph type="subTitle" idx="4294967295"/>
          </p:nvPr>
        </p:nvSpPr>
        <p:spPr>
          <a:xfrm>
            <a:off x="1970625" y="2154975"/>
            <a:ext cx="6155700" cy="1435800"/>
          </a:xfrm>
          <a:prstGeom prst="rect">
            <a:avLst/>
          </a:prstGeom>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a:t>An One Stop recycling portal that:</a:t>
            </a:r>
            <a:endParaRPr/>
          </a:p>
          <a:p>
            <a:pPr marL="457200" lvl="0" indent="-330200" algn="l" rtl="0">
              <a:lnSpc>
                <a:spcPct val="100000"/>
              </a:lnSpc>
              <a:spcBef>
                <a:spcPts val="600"/>
              </a:spcBef>
              <a:spcAft>
                <a:spcPts val="0"/>
              </a:spcAft>
              <a:buSzPts val="1600"/>
              <a:buChar char="+"/>
            </a:pPr>
            <a:r>
              <a:rPr lang="en"/>
              <a:t>Seamlessly find nearest E-waste recycling point in Singapore.</a:t>
            </a:r>
            <a:endParaRPr/>
          </a:p>
          <a:p>
            <a:pPr marL="457200" lvl="0" indent="-330200" algn="l" rtl="0">
              <a:lnSpc>
                <a:spcPct val="100000"/>
              </a:lnSpc>
              <a:spcBef>
                <a:spcPts val="0"/>
              </a:spcBef>
              <a:spcAft>
                <a:spcPts val="0"/>
              </a:spcAft>
              <a:buSzPts val="1600"/>
              <a:buChar char="+"/>
            </a:pPr>
            <a:r>
              <a:rPr lang="en"/>
              <a:t>Gives information about E-waste recycling to enhance people’s awareness of E-waste.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36"/>
          <p:cNvSpPr/>
          <p:nvPr/>
        </p:nvSpPr>
        <p:spPr>
          <a:xfrm>
            <a:off x="522650" y="405975"/>
            <a:ext cx="2436900" cy="776100"/>
          </a:xfrm>
          <a:prstGeom prst="snip2DiagRect">
            <a:avLst>
              <a:gd name="adj1" fmla="val 0"/>
              <a:gd name="adj2" fmla="val 16667"/>
            </a:avLst>
          </a:prstGeom>
          <a:solidFill>
            <a:srgbClr val="F1C23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txBox="1">
            <a:spLocks noGrp="1"/>
          </p:cNvSpPr>
          <p:nvPr>
            <p:ph type="title" idx="8"/>
          </p:nvPr>
        </p:nvSpPr>
        <p:spPr>
          <a:xfrm>
            <a:off x="713275" y="445025"/>
            <a:ext cx="214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Features</a:t>
            </a:r>
            <a:endParaRPr/>
          </a:p>
        </p:txBody>
      </p:sp>
      <p:sp>
        <p:nvSpPr>
          <p:cNvPr id="1265" name="Google Shape;1265;p36"/>
          <p:cNvSpPr txBox="1">
            <a:spLocks noGrp="1"/>
          </p:cNvSpPr>
          <p:nvPr>
            <p:ph type="title"/>
          </p:nvPr>
        </p:nvSpPr>
        <p:spPr>
          <a:xfrm>
            <a:off x="1332850" y="2142950"/>
            <a:ext cx="2646900" cy="86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700" b="0"/>
              <a:t>Searching for the nearest recycling points for a particular E-waste type</a:t>
            </a:r>
            <a:endParaRPr sz="1700" b="0"/>
          </a:p>
        </p:txBody>
      </p:sp>
      <p:sp>
        <p:nvSpPr>
          <p:cNvPr id="1266" name="Google Shape;1266;p36"/>
          <p:cNvSpPr txBox="1">
            <a:spLocks noGrp="1"/>
          </p:cNvSpPr>
          <p:nvPr>
            <p:ph type="title" idx="5"/>
          </p:nvPr>
        </p:nvSpPr>
        <p:spPr>
          <a:xfrm>
            <a:off x="4896175" y="2235650"/>
            <a:ext cx="2030700"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700" b="0"/>
              <a:t>Provide information about E-waste</a:t>
            </a:r>
            <a:endParaRPr sz="1700" b="0"/>
          </a:p>
        </p:txBody>
      </p:sp>
      <p:sp>
        <p:nvSpPr>
          <p:cNvPr id="1267" name="Google Shape;1267;p36"/>
          <p:cNvSpPr txBox="1">
            <a:spLocks noGrp="1"/>
          </p:cNvSpPr>
          <p:nvPr>
            <p:ph type="title" idx="13"/>
          </p:nvPr>
        </p:nvSpPr>
        <p:spPr>
          <a:xfrm>
            <a:off x="1332850" y="4012500"/>
            <a:ext cx="2812200" cy="91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700" b="0"/>
              <a:t>Allow user to access and register for coming Recycling events in Singapore</a:t>
            </a:r>
            <a:endParaRPr sz="1700" b="0"/>
          </a:p>
        </p:txBody>
      </p:sp>
      <p:sp>
        <p:nvSpPr>
          <p:cNvPr id="1268" name="Google Shape;1268;p36"/>
          <p:cNvSpPr txBox="1">
            <a:spLocks noGrp="1"/>
          </p:cNvSpPr>
          <p:nvPr>
            <p:ph type="title" idx="13"/>
          </p:nvPr>
        </p:nvSpPr>
        <p:spPr>
          <a:xfrm>
            <a:off x="4845625" y="4093975"/>
            <a:ext cx="2297100" cy="6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700" b="0"/>
              <a:t>Subscribe to email for new events</a:t>
            </a:r>
            <a:endParaRPr sz="1700" b="0"/>
          </a:p>
        </p:txBody>
      </p:sp>
      <p:pic>
        <p:nvPicPr>
          <p:cNvPr id="1269" name="Google Shape;1269;p36"/>
          <p:cNvPicPr preferRelativeResize="0"/>
          <p:nvPr/>
        </p:nvPicPr>
        <p:blipFill>
          <a:blip r:embed="rId3">
            <a:alphaModFix/>
          </a:blip>
          <a:stretch>
            <a:fillRect/>
          </a:stretch>
        </p:blipFill>
        <p:spPr>
          <a:xfrm>
            <a:off x="2268250" y="1327361"/>
            <a:ext cx="776100" cy="776100"/>
          </a:xfrm>
          <a:prstGeom prst="rect">
            <a:avLst/>
          </a:prstGeom>
          <a:noFill/>
          <a:ln>
            <a:noFill/>
          </a:ln>
        </p:spPr>
      </p:pic>
      <p:pic>
        <p:nvPicPr>
          <p:cNvPr id="1270" name="Google Shape;1270;p36"/>
          <p:cNvPicPr preferRelativeResize="0"/>
          <p:nvPr/>
        </p:nvPicPr>
        <p:blipFill>
          <a:blip r:embed="rId4">
            <a:alphaModFix/>
          </a:blip>
          <a:stretch>
            <a:fillRect/>
          </a:stretch>
        </p:blipFill>
        <p:spPr>
          <a:xfrm>
            <a:off x="5523475" y="1327350"/>
            <a:ext cx="776100" cy="776100"/>
          </a:xfrm>
          <a:prstGeom prst="rect">
            <a:avLst/>
          </a:prstGeom>
          <a:noFill/>
          <a:ln>
            <a:noFill/>
          </a:ln>
        </p:spPr>
      </p:pic>
      <p:pic>
        <p:nvPicPr>
          <p:cNvPr id="1271" name="Google Shape;1271;p36"/>
          <p:cNvPicPr preferRelativeResize="0"/>
          <p:nvPr/>
        </p:nvPicPr>
        <p:blipFill>
          <a:blip r:embed="rId5">
            <a:alphaModFix/>
          </a:blip>
          <a:stretch>
            <a:fillRect/>
          </a:stretch>
        </p:blipFill>
        <p:spPr>
          <a:xfrm>
            <a:off x="5606125" y="3166825"/>
            <a:ext cx="776100" cy="776100"/>
          </a:xfrm>
          <a:prstGeom prst="rect">
            <a:avLst/>
          </a:prstGeom>
          <a:noFill/>
          <a:ln>
            <a:noFill/>
          </a:ln>
        </p:spPr>
      </p:pic>
      <p:pic>
        <p:nvPicPr>
          <p:cNvPr id="1272" name="Google Shape;1272;p36"/>
          <p:cNvPicPr preferRelativeResize="0"/>
          <p:nvPr/>
        </p:nvPicPr>
        <p:blipFill>
          <a:blip r:embed="rId6">
            <a:alphaModFix/>
          </a:blip>
          <a:stretch>
            <a:fillRect/>
          </a:stretch>
        </p:blipFill>
        <p:spPr>
          <a:xfrm>
            <a:off x="2350900" y="3166825"/>
            <a:ext cx="776100" cy="776100"/>
          </a:xfrm>
          <a:prstGeom prst="rect">
            <a:avLst/>
          </a:prstGeom>
          <a:noFill/>
          <a:ln>
            <a:noFill/>
          </a:ln>
        </p:spPr>
      </p:pic>
    </p:spTree>
  </p:cSld>
  <p:clrMapOvr>
    <a:masterClrMapping/>
  </p:clrMapOvr>
</p:sld>
</file>

<file path=ppt/theme/theme1.xml><?xml version="1.0" encoding="utf-8"?>
<a:theme xmlns:a="http://schemas.openxmlformats.org/drawingml/2006/main" name="Reuse Plastic Bottles Workshop by Slidesgo">
  <a:themeElements>
    <a:clrScheme name="Simple Light">
      <a:dk1>
        <a:srgbClr val="000000"/>
      </a:dk1>
      <a:lt1>
        <a:srgbClr val="FFFFFF"/>
      </a:lt1>
      <a:dk2>
        <a:srgbClr val="383838"/>
      </a:dk2>
      <a:lt2>
        <a:srgbClr val="95604B"/>
      </a:lt2>
      <a:accent1>
        <a:srgbClr val="E9F7D7"/>
      </a:accent1>
      <a:accent2>
        <a:srgbClr val="A6D165"/>
      </a:accent2>
      <a:accent3>
        <a:srgbClr val="75A641"/>
      </a:accent3>
      <a:accent4>
        <a:srgbClr val="235233"/>
      </a:accent4>
      <a:accent5>
        <a:srgbClr val="552014"/>
      </a:accent5>
      <a:accent6>
        <a:srgbClr val="95604B"/>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2827</Words>
  <Application>Microsoft Office PowerPoint</Application>
  <PresentationFormat>On-screen Show (16:9)</PresentationFormat>
  <Paragraphs>278</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Roboto Condensed Light</vt:lpstr>
      <vt:lpstr>Londrina Solid</vt:lpstr>
      <vt:lpstr>Hind</vt:lpstr>
      <vt:lpstr>Arial</vt:lpstr>
      <vt:lpstr>Londrina Solid Light</vt:lpstr>
      <vt:lpstr>Reuse Plastic Bottles Workshop by Slidesgo</vt:lpstr>
      <vt:lpstr>OneStop E-Cycle @NTU</vt:lpstr>
      <vt:lpstr>TABLE OF CONTENTS</vt:lpstr>
      <vt:lpstr>Product Overview</vt:lpstr>
      <vt:lpstr>114 kg of electrical and electronic items</vt:lpstr>
      <vt:lpstr>Did you know?</vt:lpstr>
      <vt:lpstr>Did you know?</vt:lpstr>
      <vt:lpstr>OneStop E-Cycle</vt:lpstr>
      <vt:lpstr>Mission Statement</vt:lpstr>
      <vt:lpstr>Key Features</vt:lpstr>
      <vt:lpstr>Expected users</vt:lpstr>
      <vt:lpstr>Development Process</vt:lpstr>
      <vt:lpstr>SDLC Activities</vt:lpstr>
      <vt:lpstr>Development principles &amp; practices</vt:lpstr>
      <vt:lpstr>Use Case Diagram</vt:lpstr>
      <vt:lpstr>Class diagram</vt:lpstr>
      <vt:lpstr>Sequence Diagram</vt:lpstr>
      <vt:lpstr>  System Architecture</vt:lpstr>
      <vt:lpstr>  System Architecture</vt:lpstr>
      <vt:lpstr>Design pattern</vt:lpstr>
      <vt:lpstr>  Technology</vt:lpstr>
      <vt:lpstr>Try it out! https://onestop-e-cycle.vercel.app</vt:lpstr>
      <vt:lpstr>Application level requirement</vt:lpstr>
      <vt:lpstr>Component level requirements</vt:lpstr>
      <vt:lpstr>Sequence Diagram</vt:lpstr>
      <vt:lpstr>Pop-up card component</vt:lpstr>
      <vt:lpstr>Maintenance </vt:lpstr>
      <vt:lpstr>Adding more types of waste such as plastic waste, organic waste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OneStop E-Cycle @NTU</dc:title>
  <cp:lastModifiedBy>#VU DUC THANH#</cp:lastModifiedBy>
  <cp:revision>2</cp:revision>
  <dcterms:modified xsi:type="dcterms:W3CDTF">2022-04-17T15:16:51Z</dcterms:modified>
</cp:coreProperties>
</file>